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83" r:id="rId3"/>
    <p:sldId id="284" r:id="rId4"/>
    <p:sldId id="285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86" r:id="rId20"/>
    <p:sldId id="287" r:id="rId21"/>
    <p:sldId id="282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77" autoAdjust="0"/>
  </p:normalViewPr>
  <p:slideViewPr>
    <p:cSldViewPr>
      <p:cViewPr varScale="1">
        <p:scale>
          <a:sx n="68" d="100"/>
          <a:sy n="68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8D1FA3-9FE9-4252-A1FE-B28BE5E301BB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BEAF3EFD-85FD-4BB4-A095-016DD6D89415}">
      <dgm:prSet phldrT="[Testo]"/>
      <dgm:spPr/>
      <dgm:t>
        <a:bodyPr/>
        <a:lstStyle/>
        <a:p>
          <a:r>
            <a:rPr lang="it-IT" dirty="0" smtClean="0"/>
            <a:t>LAWS</a:t>
          </a:r>
        </a:p>
        <a:p>
          <a:r>
            <a:rPr lang="it-IT" dirty="0" smtClean="0"/>
            <a:t>RULES</a:t>
          </a:r>
          <a:endParaRPr lang="it-IT" dirty="0"/>
        </a:p>
      </dgm:t>
    </dgm:pt>
    <dgm:pt modelId="{FB9E120E-5A68-4101-AF85-678E0C0B2D48}" type="parTrans" cxnId="{75E12593-6832-4534-9471-AC2886AF3767}">
      <dgm:prSet/>
      <dgm:spPr/>
      <dgm:t>
        <a:bodyPr/>
        <a:lstStyle/>
        <a:p>
          <a:endParaRPr lang="it-IT"/>
        </a:p>
      </dgm:t>
    </dgm:pt>
    <dgm:pt modelId="{E4579551-0262-4B8E-A905-E5EB0337ED28}" type="sibTrans" cxnId="{75E12593-6832-4534-9471-AC2886AF3767}">
      <dgm:prSet/>
      <dgm:spPr/>
      <dgm:t>
        <a:bodyPr/>
        <a:lstStyle/>
        <a:p>
          <a:endParaRPr lang="it-IT"/>
        </a:p>
      </dgm:t>
    </dgm:pt>
    <dgm:pt modelId="{1E9EA3E1-1C61-4C69-9491-5AD44C379C9E}">
      <dgm:prSet phldrT="[Testo]"/>
      <dgm:spPr/>
      <dgm:t>
        <a:bodyPr/>
        <a:lstStyle/>
        <a:p>
          <a:r>
            <a:rPr lang="it-IT" dirty="0" smtClean="0"/>
            <a:t>INSTRUCTIONS TO BUILD A  … </a:t>
          </a:r>
          <a:endParaRPr lang="it-IT" dirty="0"/>
        </a:p>
      </dgm:t>
    </dgm:pt>
    <dgm:pt modelId="{A3165D86-6A90-4EC4-AFA9-F0819B7B9F65}" type="parTrans" cxnId="{EF85F4C5-3AFD-4AB5-9C07-D2D70892B4F0}">
      <dgm:prSet/>
      <dgm:spPr/>
      <dgm:t>
        <a:bodyPr/>
        <a:lstStyle/>
        <a:p>
          <a:endParaRPr lang="it-IT"/>
        </a:p>
      </dgm:t>
    </dgm:pt>
    <dgm:pt modelId="{03CB6418-B961-47E0-9DD0-820E88404CD3}" type="sibTrans" cxnId="{EF85F4C5-3AFD-4AB5-9C07-D2D70892B4F0}">
      <dgm:prSet/>
      <dgm:spPr/>
      <dgm:t>
        <a:bodyPr/>
        <a:lstStyle/>
        <a:p>
          <a:endParaRPr lang="it-IT"/>
        </a:p>
      </dgm:t>
    </dgm:pt>
    <dgm:pt modelId="{365F5B7C-6203-4F00-8E35-BE706EA8E7F5}">
      <dgm:prSet phldrT="[Testo]"/>
      <dgm:spPr/>
      <dgm:t>
        <a:bodyPr/>
        <a:lstStyle/>
        <a:p>
          <a:r>
            <a:rPr lang="it-IT" dirty="0" smtClean="0"/>
            <a:t>INSTRUCTIONS TO PLAY A GAME</a:t>
          </a:r>
          <a:endParaRPr lang="it-IT" dirty="0"/>
        </a:p>
      </dgm:t>
    </dgm:pt>
    <dgm:pt modelId="{005E7F3A-576C-468A-8382-64F12B342F73}" type="parTrans" cxnId="{942D684E-EDD0-4749-B426-8295DBE1EAA6}">
      <dgm:prSet/>
      <dgm:spPr/>
      <dgm:t>
        <a:bodyPr/>
        <a:lstStyle/>
        <a:p>
          <a:endParaRPr lang="it-IT"/>
        </a:p>
      </dgm:t>
    </dgm:pt>
    <dgm:pt modelId="{2F84F740-BCDC-4095-8FF2-A5549871E802}" type="sibTrans" cxnId="{942D684E-EDD0-4749-B426-8295DBE1EAA6}">
      <dgm:prSet/>
      <dgm:spPr/>
      <dgm:t>
        <a:bodyPr/>
        <a:lstStyle/>
        <a:p>
          <a:endParaRPr lang="it-IT"/>
        </a:p>
      </dgm:t>
    </dgm:pt>
    <dgm:pt modelId="{8B358449-EF07-461B-8A4E-B66337269D99}">
      <dgm:prSet phldrT="[Testo]"/>
      <dgm:spPr/>
      <dgm:t>
        <a:bodyPr/>
        <a:lstStyle/>
        <a:p>
          <a:r>
            <a:rPr lang="it-IT" dirty="0" smtClean="0"/>
            <a:t>RECIPES</a:t>
          </a:r>
          <a:endParaRPr lang="it-IT" dirty="0"/>
        </a:p>
      </dgm:t>
    </dgm:pt>
    <dgm:pt modelId="{8ABBDC67-DCAB-421C-AEE5-647632D063A1}" type="parTrans" cxnId="{FAC00DAA-05B2-482C-BA31-0B4F89C81E1D}">
      <dgm:prSet/>
      <dgm:spPr/>
      <dgm:t>
        <a:bodyPr/>
        <a:lstStyle/>
        <a:p>
          <a:endParaRPr lang="it-IT"/>
        </a:p>
      </dgm:t>
    </dgm:pt>
    <dgm:pt modelId="{F28D20A5-58F7-4E63-A6E8-B6B8D410B4D4}" type="sibTrans" cxnId="{FAC00DAA-05B2-482C-BA31-0B4F89C81E1D}">
      <dgm:prSet/>
      <dgm:spPr/>
      <dgm:t>
        <a:bodyPr/>
        <a:lstStyle/>
        <a:p>
          <a:endParaRPr lang="it-IT"/>
        </a:p>
      </dgm:t>
    </dgm:pt>
    <dgm:pt modelId="{CA2B71FC-FC41-40FF-8FFA-9F0A67A381C3}">
      <dgm:prSet phldrT="[Testo]"/>
      <dgm:spPr/>
      <dgm:t>
        <a:bodyPr/>
        <a:lstStyle/>
        <a:p>
          <a:r>
            <a:rPr lang="it-IT" dirty="0" smtClean="0"/>
            <a:t>INSTRUCTIONS HOW TO TAKE A MEDICINE</a:t>
          </a:r>
          <a:endParaRPr lang="it-IT" dirty="0"/>
        </a:p>
      </dgm:t>
    </dgm:pt>
    <dgm:pt modelId="{1294EE93-F8A8-4DA8-8B98-BA1F435C15C7}" type="parTrans" cxnId="{2735528F-03A6-48E8-833D-ADEB3D1ECD28}">
      <dgm:prSet/>
      <dgm:spPr/>
      <dgm:t>
        <a:bodyPr/>
        <a:lstStyle/>
        <a:p>
          <a:endParaRPr lang="it-IT"/>
        </a:p>
      </dgm:t>
    </dgm:pt>
    <dgm:pt modelId="{3DBD37F3-1AA3-4F39-8726-81B092CB0F0A}" type="sibTrans" cxnId="{2735528F-03A6-48E8-833D-ADEB3D1ECD28}">
      <dgm:prSet/>
      <dgm:spPr/>
      <dgm:t>
        <a:bodyPr/>
        <a:lstStyle/>
        <a:p>
          <a:endParaRPr lang="it-IT"/>
        </a:p>
      </dgm:t>
    </dgm:pt>
    <dgm:pt modelId="{4CAFB72D-FFFA-40DB-8D46-0DD9033D8348}" type="pres">
      <dgm:prSet presAssocID="{9C8D1FA3-9FE9-4252-A1FE-B28BE5E301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53548E9-50CF-4193-9701-92CEA8E32E38}" type="pres">
      <dgm:prSet presAssocID="{BEAF3EFD-85FD-4BB4-A095-016DD6D8941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2BAA705-03C3-42AA-AD9F-B49EF05FA999}" type="pres">
      <dgm:prSet presAssocID="{E4579551-0262-4B8E-A905-E5EB0337ED28}" presName="sibTrans" presStyleCnt="0"/>
      <dgm:spPr/>
    </dgm:pt>
    <dgm:pt modelId="{AC53FCA7-D377-47FB-BC8C-F6990496D946}" type="pres">
      <dgm:prSet presAssocID="{1E9EA3E1-1C61-4C69-9491-5AD44C379C9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E5C8F0D-BC57-4C0F-A2DD-73B564589B24}" type="pres">
      <dgm:prSet presAssocID="{03CB6418-B961-47E0-9DD0-820E88404CD3}" presName="sibTrans" presStyleCnt="0"/>
      <dgm:spPr/>
    </dgm:pt>
    <dgm:pt modelId="{37D03C92-C01C-428B-9989-E5FA1BDA37B7}" type="pres">
      <dgm:prSet presAssocID="{365F5B7C-6203-4F00-8E35-BE706EA8E7F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30E630-8D90-4826-BC41-0C50B1051BC0}" type="pres">
      <dgm:prSet presAssocID="{2F84F740-BCDC-4095-8FF2-A5549871E802}" presName="sibTrans" presStyleCnt="0"/>
      <dgm:spPr/>
    </dgm:pt>
    <dgm:pt modelId="{3711A33E-E85F-46EF-8F8E-842B35E1DE38}" type="pres">
      <dgm:prSet presAssocID="{8B358449-EF07-461B-8A4E-B66337269D9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5933ECC-5A7C-45F2-BB46-60A695F7550C}" type="pres">
      <dgm:prSet presAssocID="{F28D20A5-58F7-4E63-A6E8-B6B8D410B4D4}" presName="sibTrans" presStyleCnt="0"/>
      <dgm:spPr/>
    </dgm:pt>
    <dgm:pt modelId="{09E32816-8B83-4E8F-A44F-9AD2BD82E18D}" type="pres">
      <dgm:prSet presAssocID="{CA2B71FC-FC41-40FF-8FFA-9F0A67A381C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DFB80AB-B6A5-401C-9ED2-57562D7702BD}" type="presOf" srcId="{1E9EA3E1-1C61-4C69-9491-5AD44C379C9E}" destId="{AC53FCA7-D377-47FB-BC8C-F6990496D946}" srcOrd="0" destOrd="0" presId="urn:microsoft.com/office/officeart/2005/8/layout/default#1"/>
    <dgm:cxn modelId="{DC2350C2-F0E1-4F79-9AED-FACF956305ED}" type="presOf" srcId="{BEAF3EFD-85FD-4BB4-A095-016DD6D89415}" destId="{E53548E9-50CF-4193-9701-92CEA8E32E38}" srcOrd="0" destOrd="0" presId="urn:microsoft.com/office/officeart/2005/8/layout/default#1"/>
    <dgm:cxn modelId="{EF85F4C5-3AFD-4AB5-9C07-D2D70892B4F0}" srcId="{9C8D1FA3-9FE9-4252-A1FE-B28BE5E301BB}" destId="{1E9EA3E1-1C61-4C69-9491-5AD44C379C9E}" srcOrd="1" destOrd="0" parTransId="{A3165D86-6A90-4EC4-AFA9-F0819B7B9F65}" sibTransId="{03CB6418-B961-47E0-9DD0-820E88404CD3}"/>
    <dgm:cxn modelId="{B5F72D53-AA68-4EF1-944B-323E84135288}" type="presOf" srcId="{8B358449-EF07-461B-8A4E-B66337269D99}" destId="{3711A33E-E85F-46EF-8F8E-842B35E1DE38}" srcOrd="0" destOrd="0" presId="urn:microsoft.com/office/officeart/2005/8/layout/default#1"/>
    <dgm:cxn modelId="{2735528F-03A6-48E8-833D-ADEB3D1ECD28}" srcId="{9C8D1FA3-9FE9-4252-A1FE-B28BE5E301BB}" destId="{CA2B71FC-FC41-40FF-8FFA-9F0A67A381C3}" srcOrd="4" destOrd="0" parTransId="{1294EE93-F8A8-4DA8-8B98-BA1F435C15C7}" sibTransId="{3DBD37F3-1AA3-4F39-8726-81B092CB0F0A}"/>
    <dgm:cxn modelId="{2E3AC8CB-DB07-4A7D-803C-B5F1CF3EF591}" type="presOf" srcId="{9C8D1FA3-9FE9-4252-A1FE-B28BE5E301BB}" destId="{4CAFB72D-FFFA-40DB-8D46-0DD9033D8348}" srcOrd="0" destOrd="0" presId="urn:microsoft.com/office/officeart/2005/8/layout/default#1"/>
    <dgm:cxn modelId="{942D684E-EDD0-4749-B426-8295DBE1EAA6}" srcId="{9C8D1FA3-9FE9-4252-A1FE-B28BE5E301BB}" destId="{365F5B7C-6203-4F00-8E35-BE706EA8E7F5}" srcOrd="2" destOrd="0" parTransId="{005E7F3A-576C-468A-8382-64F12B342F73}" sibTransId="{2F84F740-BCDC-4095-8FF2-A5549871E802}"/>
    <dgm:cxn modelId="{FAC00DAA-05B2-482C-BA31-0B4F89C81E1D}" srcId="{9C8D1FA3-9FE9-4252-A1FE-B28BE5E301BB}" destId="{8B358449-EF07-461B-8A4E-B66337269D99}" srcOrd="3" destOrd="0" parTransId="{8ABBDC67-DCAB-421C-AEE5-647632D063A1}" sibTransId="{F28D20A5-58F7-4E63-A6E8-B6B8D410B4D4}"/>
    <dgm:cxn modelId="{F4E5944A-595D-4CFC-A816-E4F5EEB1D709}" type="presOf" srcId="{CA2B71FC-FC41-40FF-8FFA-9F0A67A381C3}" destId="{09E32816-8B83-4E8F-A44F-9AD2BD82E18D}" srcOrd="0" destOrd="0" presId="urn:microsoft.com/office/officeart/2005/8/layout/default#1"/>
    <dgm:cxn modelId="{5272FE0C-5344-442C-85B1-7A96B3DB893D}" type="presOf" srcId="{365F5B7C-6203-4F00-8E35-BE706EA8E7F5}" destId="{37D03C92-C01C-428B-9989-E5FA1BDA37B7}" srcOrd="0" destOrd="0" presId="urn:microsoft.com/office/officeart/2005/8/layout/default#1"/>
    <dgm:cxn modelId="{75E12593-6832-4534-9471-AC2886AF3767}" srcId="{9C8D1FA3-9FE9-4252-A1FE-B28BE5E301BB}" destId="{BEAF3EFD-85FD-4BB4-A095-016DD6D89415}" srcOrd="0" destOrd="0" parTransId="{FB9E120E-5A68-4101-AF85-678E0C0B2D48}" sibTransId="{E4579551-0262-4B8E-A905-E5EB0337ED28}"/>
    <dgm:cxn modelId="{7A4BA583-460C-48D4-AB90-1FC05AA6086A}" type="presParOf" srcId="{4CAFB72D-FFFA-40DB-8D46-0DD9033D8348}" destId="{E53548E9-50CF-4193-9701-92CEA8E32E38}" srcOrd="0" destOrd="0" presId="urn:microsoft.com/office/officeart/2005/8/layout/default#1"/>
    <dgm:cxn modelId="{262EA305-57A2-4312-BAAB-67C05EBAD8F4}" type="presParOf" srcId="{4CAFB72D-FFFA-40DB-8D46-0DD9033D8348}" destId="{A2BAA705-03C3-42AA-AD9F-B49EF05FA999}" srcOrd="1" destOrd="0" presId="urn:microsoft.com/office/officeart/2005/8/layout/default#1"/>
    <dgm:cxn modelId="{5EB4A3F6-EAA0-4359-A0BE-0EBD212F5B72}" type="presParOf" srcId="{4CAFB72D-FFFA-40DB-8D46-0DD9033D8348}" destId="{AC53FCA7-D377-47FB-BC8C-F6990496D946}" srcOrd="2" destOrd="0" presId="urn:microsoft.com/office/officeart/2005/8/layout/default#1"/>
    <dgm:cxn modelId="{1A8707A1-CCE0-4E66-9130-3D37ED9FFB7D}" type="presParOf" srcId="{4CAFB72D-FFFA-40DB-8D46-0DD9033D8348}" destId="{EE5C8F0D-BC57-4C0F-A2DD-73B564589B24}" srcOrd="3" destOrd="0" presId="urn:microsoft.com/office/officeart/2005/8/layout/default#1"/>
    <dgm:cxn modelId="{49FC8272-263E-4DFA-95D9-CEF09A79C501}" type="presParOf" srcId="{4CAFB72D-FFFA-40DB-8D46-0DD9033D8348}" destId="{37D03C92-C01C-428B-9989-E5FA1BDA37B7}" srcOrd="4" destOrd="0" presId="urn:microsoft.com/office/officeart/2005/8/layout/default#1"/>
    <dgm:cxn modelId="{52CA1F60-52BD-4E3B-A3C5-D44B159A5E4D}" type="presParOf" srcId="{4CAFB72D-FFFA-40DB-8D46-0DD9033D8348}" destId="{1030E630-8D90-4826-BC41-0C50B1051BC0}" srcOrd="5" destOrd="0" presId="urn:microsoft.com/office/officeart/2005/8/layout/default#1"/>
    <dgm:cxn modelId="{B66C5E93-BED7-493B-B80C-E58672E687C7}" type="presParOf" srcId="{4CAFB72D-FFFA-40DB-8D46-0DD9033D8348}" destId="{3711A33E-E85F-46EF-8F8E-842B35E1DE38}" srcOrd="6" destOrd="0" presId="urn:microsoft.com/office/officeart/2005/8/layout/default#1"/>
    <dgm:cxn modelId="{A6E4619C-7FEE-4C87-84D7-241D82C18009}" type="presParOf" srcId="{4CAFB72D-FFFA-40DB-8D46-0DD9033D8348}" destId="{35933ECC-5A7C-45F2-BB46-60A695F7550C}" srcOrd="7" destOrd="0" presId="urn:microsoft.com/office/officeart/2005/8/layout/default#1"/>
    <dgm:cxn modelId="{FF218C4E-833E-4675-8EF4-1A21994807AD}" type="presParOf" srcId="{4CAFB72D-FFFA-40DB-8D46-0DD9033D8348}" destId="{09E32816-8B83-4E8F-A44F-9AD2BD82E18D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548E9-50CF-4193-9701-92CEA8E32E38}">
      <dsp:nvSpPr>
        <dsp:cNvPr id="0" name=""/>
        <dsp:cNvSpPr/>
      </dsp:nvSpPr>
      <dsp:spPr>
        <a:xfrm>
          <a:off x="0" y="766762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LAWS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RULES</a:t>
          </a:r>
          <a:endParaRPr lang="it-IT" sz="2500" kern="1200" dirty="0"/>
        </a:p>
      </dsp:txBody>
      <dsp:txXfrm>
        <a:off x="0" y="766762"/>
        <a:ext cx="2571749" cy="1543050"/>
      </dsp:txXfrm>
    </dsp:sp>
    <dsp:sp modelId="{AC53FCA7-D377-47FB-BC8C-F6990496D946}">
      <dsp:nvSpPr>
        <dsp:cNvPr id="0" name=""/>
        <dsp:cNvSpPr/>
      </dsp:nvSpPr>
      <dsp:spPr>
        <a:xfrm>
          <a:off x="2828925" y="766762"/>
          <a:ext cx="2571749" cy="1543050"/>
        </a:xfrm>
        <a:prstGeom prst="rect">
          <a:avLst/>
        </a:prstGeom>
        <a:solidFill>
          <a:schemeClr val="accent5">
            <a:hueOff val="-3099343"/>
            <a:satOff val="4637"/>
            <a:lumOff val="-519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INSTRUCTIONS TO BUILD A  … </a:t>
          </a:r>
          <a:endParaRPr lang="it-IT" sz="2500" kern="1200" dirty="0"/>
        </a:p>
      </dsp:txBody>
      <dsp:txXfrm>
        <a:off x="2828925" y="766762"/>
        <a:ext cx="2571749" cy="1543050"/>
      </dsp:txXfrm>
    </dsp:sp>
    <dsp:sp modelId="{37D03C92-C01C-428B-9989-E5FA1BDA37B7}">
      <dsp:nvSpPr>
        <dsp:cNvPr id="0" name=""/>
        <dsp:cNvSpPr/>
      </dsp:nvSpPr>
      <dsp:spPr>
        <a:xfrm>
          <a:off x="5657849" y="766762"/>
          <a:ext cx="2571749" cy="1543050"/>
        </a:xfrm>
        <a:prstGeom prst="rect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INSTRUCTIONS TO PLAY A GAME</a:t>
          </a:r>
          <a:endParaRPr lang="it-IT" sz="2500" kern="1200" dirty="0"/>
        </a:p>
      </dsp:txBody>
      <dsp:txXfrm>
        <a:off x="5657849" y="766762"/>
        <a:ext cx="2571749" cy="1543050"/>
      </dsp:txXfrm>
    </dsp:sp>
    <dsp:sp modelId="{3711A33E-E85F-46EF-8F8E-842B35E1DE38}">
      <dsp:nvSpPr>
        <dsp:cNvPr id="0" name=""/>
        <dsp:cNvSpPr/>
      </dsp:nvSpPr>
      <dsp:spPr>
        <a:xfrm>
          <a:off x="1414462" y="2566987"/>
          <a:ext cx="2571749" cy="1543050"/>
        </a:xfrm>
        <a:prstGeom prst="rect">
          <a:avLst/>
        </a:prstGeom>
        <a:solidFill>
          <a:schemeClr val="accent5">
            <a:hueOff val="-9298030"/>
            <a:satOff val="13912"/>
            <a:lumOff val="-1558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RECIPES</a:t>
          </a:r>
          <a:endParaRPr lang="it-IT" sz="2500" kern="1200" dirty="0"/>
        </a:p>
      </dsp:txBody>
      <dsp:txXfrm>
        <a:off x="1414462" y="2566987"/>
        <a:ext cx="2571749" cy="1543050"/>
      </dsp:txXfrm>
    </dsp:sp>
    <dsp:sp modelId="{09E32816-8B83-4E8F-A44F-9AD2BD82E18D}">
      <dsp:nvSpPr>
        <dsp:cNvPr id="0" name=""/>
        <dsp:cNvSpPr/>
      </dsp:nvSpPr>
      <dsp:spPr>
        <a:xfrm>
          <a:off x="4243387" y="2566987"/>
          <a:ext cx="2571749" cy="1543050"/>
        </a:xfrm>
        <a:prstGeom prst="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INSTRUCTIONS HOW TO TAKE A MEDICINE</a:t>
          </a:r>
          <a:endParaRPr lang="it-IT" sz="2500" kern="1200" dirty="0"/>
        </a:p>
      </dsp:txBody>
      <dsp:txXfrm>
        <a:off x="4243387" y="2566987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68EDD-C960-4F76-ACCB-784F5769C7FF}" type="datetimeFigureOut">
              <a:rPr lang="en-US" smtClean="0"/>
              <a:pPr/>
              <a:t>7/27/2017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5EA5E-E48B-4818-BAA0-6DDB000B2C1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71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5EA5E-E48B-4818-BAA0-6DDB000B2C1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2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C6F7-1402-4EAC-B051-85C31D41889F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B80-EF8C-4E90-9E51-BD302534CFE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C6F7-1402-4EAC-B051-85C31D41889F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B80-EF8C-4E90-9E51-BD302534CF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C6F7-1402-4EAC-B051-85C31D41889F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B80-EF8C-4E90-9E51-BD302534CF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C6F7-1402-4EAC-B051-85C31D41889F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B80-EF8C-4E90-9E51-BD302534CF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C6F7-1402-4EAC-B051-85C31D41889F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B80-EF8C-4E90-9E51-BD302534CFE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C6F7-1402-4EAC-B051-85C31D41889F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B80-EF8C-4E90-9E51-BD302534CF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C6F7-1402-4EAC-B051-85C31D41889F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B80-EF8C-4E90-9E51-BD302534CFE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C6F7-1402-4EAC-B051-85C31D41889F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B80-EF8C-4E90-9E51-BD302534CF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C6F7-1402-4EAC-B051-85C31D41889F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B80-EF8C-4E90-9E51-BD302534CF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C6F7-1402-4EAC-B051-85C31D41889F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B80-EF8C-4E90-9E51-BD302534CFE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C6F7-1402-4EAC-B051-85C31D41889F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B80-EF8C-4E90-9E51-BD302534CF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57BC6F7-1402-4EAC-B051-85C31D41889F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3292B80-EF8C-4E90-9E51-BD302534CFE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THE SANDWICH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436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INGREDIENTS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 </a:t>
            </a:r>
            <a:r>
              <a:rPr lang="it-IT" sz="4000" dirty="0" err="1" smtClean="0"/>
              <a:t>Slices</a:t>
            </a:r>
            <a:r>
              <a:rPr lang="it-IT" sz="4000" dirty="0" smtClean="0"/>
              <a:t> of </a:t>
            </a:r>
            <a:r>
              <a:rPr lang="it-IT" sz="4000" dirty="0" err="1" smtClean="0"/>
              <a:t>bread</a:t>
            </a:r>
            <a:endParaRPr lang="it-IT" sz="4000" dirty="0"/>
          </a:p>
        </p:txBody>
      </p:sp>
      <p:pic>
        <p:nvPicPr>
          <p:cNvPr id="4098" name="Picture 2" descr="C:\Users\user\Documents\Sandwiches - CLIL 2017\th6MXZ6NY0 pa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00324"/>
            <a:ext cx="6120680" cy="334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01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 err="1" smtClean="0"/>
              <a:t>Meat</a:t>
            </a:r>
            <a:endParaRPr lang="it-IT" sz="4000" dirty="0"/>
          </a:p>
        </p:txBody>
      </p:sp>
      <p:pic>
        <p:nvPicPr>
          <p:cNvPr id="6146" name="Picture 2" descr="C:\Users\user\Documents\Sandwiches - CLIL 2017\fettine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7272807" cy="369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07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 err="1" smtClean="0"/>
              <a:t>Ham</a:t>
            </a:r>
            <a:endParaRPr lang="it-IT" sz="4000" dirty="0"/>
          </a:p>
        </p:txBody>
      </p:sp>
      <p:pic>
        <p:nvPicPr>
          <p:cNvPr id="7170" name="Picture 2" descr="C:\Users\user\Documents\Sandwiches - CLIL 2017\prosciutto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2896"/>
            <a:ext cx="698477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56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 err="1" smtClean="0"/>
              <a:t>Cheese</a:t>
            </a:r>
            <a:endParaRPr lang="it-IT" sz="4000" dirty="0"/>
          </a:p>
        </p:txBody>
      </p:sp>
      <p:pic>
        <p:nvPicPr>
          <p:cNvPr id="8194" name="Picture 2" descr="C:\Users\user\Documents\Sandwiches - CLIL 2017\insalata-di-formaggio-e-caro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8880"/>
            <a:ext cx="626469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10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 err="1" smtClean="0"/>
              <a:t>Vegetables</a:t>
            </a:r>
            <a:endParaRPr lang="it-IT" sz="4000" dirty="0"/>
          </a:p>
        </p:txBody>
      </p:sp>
      <p:pic>
        <p:nvPicPr>
          <p:cNvPr id="9218" name="Picture 2" descr="C:\Users\user\Documents\verdu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81263"/>
            <a:ext cx="6984776" cy="346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56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 err="1" smtClean="0"/>
              <a:t>Pickles</a:t>
            </a:r>
            <a:endParaRPr lang="it-IT" sz="4000" dirty="0"/>
          </a:p>
        </p:txBody>
      </p:sp>
      <p:pic>
        <p:nvPicPr>
          <p:cNvPr id="10242" name="Picture 2" descr="C:\Users\user\Documents\sottaceti-163590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6192688" cy="394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40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 err="1" smtClean="0"/>
              <a:t>Eggs</a:t>
            </a:r>
            <a:endParaRPr lang="it-IT" sz="4000" dirty="0"/>
          </a:p>
        </p:txBody>
      </p:sp>
      <p:pic>
        <p:nvPicPr>
          <p:cNvPr id="11266" name="Picture 2" descr="C:\Users\user\Documents\uova-ceregh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2896"/>
            <a:ext cx="6480720" cy="348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66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 err="1" smtClean="0"/>
              <a:t>Fish</a:t>
            </a:r>
            <a:endParaRPr lang="it-IT" sz="4000" dirty="0"/>
          </a:p>
        </p:txBody>
      </p:sp>
      <p:pic>
        <p:nvPicPr>
          <p:cNvPr id="12290" name="Picture 2" descr="C:\Users\user\Documents\pes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2276872"/>
            <a:ext cx="5544616" cy="378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58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</a:p>
          <a:p>
            <a:r>
              <a:rPr lang="en-US" dirty="0" smtClean="0"/>
              <a:t>1. TAKE TWO SLICES OF BREAD</a:t>
            </a:r>
          </a:p>
          <a:p>
            <a:r>
              <a:rPr lang="en-US" dirty="0" smtClean="0"/>
              <a:t>2. PUT SOME CHEESE ON THE BREAD</a:t>
            </a:r>
          </a:p>
          <a:p>
            <a:r>
              <a:rPr lang="en-US" dirty="0" smtClean="0"/>
              <a:t>3. PUT SOME HAM ON THE CHEESE</a:t>
            </a:r>
          </a:p>
          <a:p>
            <a:r>
              <a:rPr lang="en-US" dirty="0" smtClean="0"/>
              <a:t>4. PUT SOME VEGETABLES ON THE HAM</a:t>
            </a:r>
          </a:p>
          <a:p>
            <a:r>
              <a:rPr lang="en-US" dirty="0" smtClean="0"/>
              <a:t>5. CLOSE THE SANDWICH WITH A TOOTHPICK</a:t>
            </a:r>
          </a:p>
          <a:p>
            <a:r>
              <a:rPr lang="en-US" dirty="0" smtClean="0"/>
              <a:t>6. PUT AN OLIVE ON THE TOOTHPICK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6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NUTRITIONAL INFORMATION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BREAD 				CARBOHYDRATES</a:t>
            </a:r>
          </a:p>
          <a:p>
            <a:r>
              <a:rPr lang="en-US" dirty="0" smtClean="0"/>
              <a:t>MEAT, HAM and FISH 		PROTEINS</a:t>
            </a:r>
          </a:p>
          <a:p>
            <a:r>
              <a:rPr lang="en-US" dirty="0" smtClean="0"/>
              <a:t>CHEESE 				PROTEINS and FAT</a:t>
            </a:r>
          </a:p>
          <a:p>
            <a:r>
              <a:rPr lang="en-US" dirty="0" smtClean="0"/>
              <a:t>VEGETABLES			FIBERS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200" dirty="0" smtClean="0"/>
              <a:t>All these ingredients are good for your health, but don’t eat too many sandwiches!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570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informative text?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It is a short, schematic text, to provide: </a:t>
            </a:r>
          </a:p>
          <a:p>
            <a:r>
              <a:rPr lang="en-US" sz="4400" dirty="0" smtClean="0"/>
              <a:t> instructions</a:t>
            </a:r>
          </a:p>
          <a:p>
            <a:r>
              <a:rPr lang="en-US" sz="4400" dirty="0" smtClean="0"/>
              <a:t> information </a:t>
            </a:r>
          </a:p>
          <a:p>
            <a:r>
              <a:rPr lang="en-US" sz="4400" dirty="0" smtClean="0"/>
              <a:t> rules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647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ANSWER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1. </a:t>
            </a:r>
            <a:r>
              <a:rPr lang="en-US" b="1" dirty="0" smtClean="0"/>
              <a:t>This recipe is for</a:t>
            </a:r>
          </a:p>
          <a:p>
            <a:r>
              <a:rPr lang="en-US" dirty="0" smtClean="0"/>
              <a:t>a. Sandwiches		b. Cakes</a:t>
            </a:r>
          </a:p>
          <a:p>
            <a:endParaRPr lang="en-US" dirty="0" smtClean="0"/>
          </a:p>
          <a:p>
            <a:r>
              <a:rPr lang="en-US" dirty="0" smtClean="0"/>
              <a:t>2. </a:t>
            </a:r>
            <a:r>
              <a:rPr lang="en-US" b="1" dirty="0" smtClean="0"/>
              <a:t>You need…</a:t>
            </a:r>
          </a:p>
          <a:p>
            <a:r>
              <a:rPr lang="en-US" dirty="0" smtClean="0"/>
              <a:t>a. Slices of fish		b. Slices of bread</a:t>
            </a:r>
          </a:p>
          <a:p>
            <a:endParaRPr lang="en-US" dirty="0" smtClean="0"/>
          </a:p>
          <a:p>
            <a:r>
              <a:rPr lang="en-US" dirty="0" smtClean="0"/>
              <a:t>3. </a:t>
            </a:r>
            <a:r>
              <a:rPr lang="en-US" b="1" dirty="0" smtClean="0"/>
              <a:t>The sandwiches are famous because…</a:t>
            </a:r>
          </a:p>
          <a:p>
            <a:r>
              <a:rPr lang="en-US" dirty="0" smtClean="0"/>
              <a:t>a. J. Montague ate them during golf matches</a:t>
            </a:r>
          </a:p>
          <a:p>
            <a:r>
              <a:rPr lang="en-US" dirty="0" smtClean="0"/>
              <a:t>b. The King ate them in Parliament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8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4. </a:t>
            </a:r>
            <a:r>
              <a:rPr lang="en-US" b="1" dirty="0" smtClean="0"/>
              <a:t>How did D’Annunzio call the «Sandwich»?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Tramezzino</a:t>
            </a:r>
            <a:r>
              <a:rPr lang="en-US" dirty="0" smtClean="0"/>
              <a:t> 		b. Panino</a:t>
            </a:r>
          </a:p>
          <a:p>
            <a:endParaRPr lang="en-US" dirty="0" smtClean="0"/>
          </a:p>
          <a:p>
            <a:r>
              <a:rPr lang="en-US" dirty="0" smtClean="0"/>
              <a:t>5. </a:t>
            </a:r>
            <a:r>
              <a:rPr lang="en-US" b="1" dirty="0" smtClean="0"/>
              <a:t>Do you like sandwiches?</a:t>
            </a:r>
          </a:p>
          <a:p>
            <a:r>
              <a:rPr lang="en-US" dirty="0" smtClean="0"/>
              <a:t>a. Yes, I do			b. No, I don’t</a:t>
            </a:r>
          </a:p>
          <a:p>
            <a:endParaRPr lang="en-US" dirty="0" smtClean="0"/>
          </a:p>
          <a:p>
            <a:pPr>
              <a:buNone/>
            </a:pPr>
            <a:endParaRPr lang="it-IT" b="1" dirty="0" smtClean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698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4000">
        <p14:reveal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INFORMATIVE TEXTS: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16637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285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it-IT" dirty="0" smtClean="0"/>
              <a:t>WHAT IS A RULE?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800" dirty="0" err="1" smtClean="0"/>
              <a:t>It</a:t>
            </a:r>
            <a:r>
              <a:rPr lang="it-IT" sz="4800" dirty="0" smtClean="0"/>
              <a:t> </a:t>
            </a:r>
            <a:r>
              <a:rPr lang="it-IT" sz="4800" dirty="0" err="1" smtClean="0"/>
              <a:t>is</a:t>
            </a:r>
            <a:r>
              <a:rPr lang="it-IT" sz="4800" dirty="0" smtClean="0"/>
              <a:t> an </a:t>
            </a:r>
            <a:r>
              <a:rPr lang="en-US" sz="4800" dirty="0" smtClean="0"/>
              <a:t>instruction </a:t>
            </a:r>
            <a:r>
              <a:rPr lang="en-US" sz="4800" dirty="0"/>
              <a:t>that states the way things are or should be done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302101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SANDWICHES</a:t>
            </a:r>
            <a:endParaRPr lang="it-IT" dirty="0"/>
          </a:p>
        </p:txBody>
      </p:sp>
      <p:pic>
        <p:nvPicPr>
          <p:cNvPr id="1026" name="Picture 2" descr="C:\Users\user\Documents\club-sandwic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2625" y="2071687"/>
            <a:ext cx="5238750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48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HISTORY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The sandwich is a British food, made with two slices of bread and butter and stuffed with meat, cheese, ham, vegetables, pickles…</a:t>
            </a:r>
          </a:p>
          <a:p>
            <a:r>
              <a:rPr lang="en-US" sz="4000" dirty="0" smtClean="0"/>
              <a:t>Its name comes from the XVIII century British politician, </a:t>
            </a:r>
            <a:r>
              <a:rPr lang="en-US" sz="4000" b="1" dirty="0" smtClean="0"/>
              <a:t>JOHN MONTAGU, </a:t>
            </a:r>
            <a:r>
              <a:rPr lang="en-US" sz="4000" dirty="0" smtClean="0"/>
              <a:t>IV earl of Sandwich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377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JOHN MONTAGU, IV </a:t>
            </a:r>
            <a:r>
              <a:rPr lang="it-IT" dirty="0" err="1" smtClean="0"/>
              <a:t>earl</a:t>
            </a:r>
            <a:r>
              <a:rPr lang="it-IT" dirty="0" smtClean="0"/>
              <a:t> of SANDWICH</a:t>
            </a:r>
            <a:endParaRPr lang="it-IT" dirty="0"/>
          </a:p>
        </p:txBody>
      </p:sp>
      <p:pic>
        <p:nvPicPr>
          <p:cNvPr id="2050" name="Picture 2" descr="C:\Users\user\Documents\Sandwiches - CLIL 2017\John_Montagu,_4th_Earl_of_Sandwich_by_Johann_Zoffan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01784"/>
            <a:ext cx="5040560" cy="4591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99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Montagu ate sandwiches during golf matches because he didn’t want to stop the games.</a:t>
            </a:r>
          </a:p>
          <a:p>
            <a:r>
              <a:rPr lang="en-US" sz="5400" dirty="0" smtClean="0"/>
              <a:t>He made sandwiches famous!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6126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Italy </a:t>
            </a:r>
            <a:r>
              <a:rPr lang="en-US" b="1" dirty="0" smtClean="0"/>
              <a:t>GABRIELE D’ANNUNZIO</a:t>
            </a:r>
            <a:r>
              <a:rPr lang="en-US" dirty="0" smtClean="0"/>
              <a:t>, a poet and a writer from the 1900, named the sandwich «</a:t>
            </a:r>
            <a:r>
              <a:rPr lang="en-US" b="1" dirty="0" smtClean="0"/>
              <a:t>TRAMEZZINO».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3074" name="Picture 2" descr="C:\Users\user\Documents\Sandwiches - CLIL 2017\DAnnunzi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96952"/>
            <a:ext cx="2808312" cy="326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03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326</TotalTime>
  <Words>250</Words>
  <Application>Microsoft Office PowerPoint</Application>
  <PresentationFormat>Presentazione su schermo (4:3)</PresentationFormat>
  <Paragraphs>65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Chiaro</vt:lpstr>
      <vt:lpstr>THE SANDWICH </vt:lpstr>
      <vt:lpstr>What is an informative text?</vt:lpstr>
      <vt:lpstr>INFORMATIVE TEXTS:</vt:lpstr>
      <vt:lpstr>WHAT IS A RULE?</vt:lpstr>
      <vt:lpstr>THE SANDWICHES</vt:lpstr>
      <vt:lpstr>HISTORY</vt:lpstr>
      <vt:lpstr>JOHN MONTAGU, IV earl of SANDWICH</vt:lpstr>
      <vt:lpstr>Presentazione standard di PowerPoint</vt:lpstr>
      <vt:lpstr>Presentazione standard di PowerPoint</vt:lpstr>
      <vt:lpstr>INGREDIENTS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NUTRITIONAL INFORMATION</vt:lpstr>
      <vt:lpstr>ANSWER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REGULATIVE TEXT</dc:title>
  <dc:creator>user</dc:creator>
  <cp:lastModifiedBy>Utente</cp:lastModifiedBy>
  <cp:revision>33</cp:revision>
  <dcterms:created xsi:type="dcterms:W3CDTF">2017-03-08T15:55:59Z</dcterms:created>
  <dcterms:modified xsi:type="dcterms:W3CDTF">2017-07-27T10:26:05Z</dcterms:modified>
</cp:coreProperties>
</file>