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000" b="0" i="0" u="none" strike="noStrike" cap="none" spc="0" normalizeH="0" baseline="0">
        <a:ln>
          <a:noFill/>
        </a:ln>
        <a:solidFill>
          <a:srgbClr val="625B48"/>
        </a:solidFill>
        <a:effectLst/>
        <a:uFillTx/>
        <a:latin typeface="+mn-lt"/>
        <a:ea typeface="+mn-ea"/>
        <a:cs typeface="+mn-cs"/>
        <a:sym typeface="Didot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000" b="0" i="0" u="none" strike="noStrike" cap="none" spc="0" normalizeH="0" baseline="0">
        <a:ln>
          <a:noFill/>
        </a:ln>
        <a:solidFill>
          <a:srgbClr val="625B48"/>
        </a:solidFill>
        <a:effectLst/>
        <a:uFillTx/>
        <a:latin typeface="+mn-lt"/>
        <a:ea typeface="+mn-ea"/>
        <a:cs typeface="+mn-cs"/>
        <a:sym typeface="Didot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000" b="0" i="0" u="none" strike="noStrike" cap="none" spc="0" normalizeH="0" baseline="0">
        <a:ln>
          <a:noFill/>
        </a:ln>
        <a:solidFill>
          <a:srgbClr val="625B48"/>
        </a:solidFill>
        <a:effectLst/>
        <a:uFillTx/>
        <a:latin typeface="+mn-lt"/>
        <a:ea typeface="+mn-ea"/>
        <a:cs typeface="+mn-cs"/>
        <a:sym typeface="Didot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000" b="0" i="0" u="none" strike="noStrike" cap="none" spc="0" normalizeH="0" baseline="0">
        <a:ln>
          <a:noFill/>
        </a:ln>
        <a:solidFill>
          <a:srgbClr val="625B48"/>
        </a:solidFill>
        <a:effectLst/>
        <a:uFillTx/>
        <a:latin typeface="+mn-lt"/>
        <a:ea typeface="+mn-ea"/>
        <a:cs typeface="+mn-cs"/>
        <a:sym typeface="Didot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000" b="0" i="0" u="none" strike="noStrike" cap="none" spc="0" normalizeH="0" baseline="0">
        <a:ln>
          <a:noFill/>
        </a:ln>
        <a:solidFill>
          <a:srgbClr val="625B48"/>
        </a:solidFill>
        <a:effectLst/>
        <a:uFillTx/>
        <a:latin typeface="+mn-lt"/>
        <a:ea typeface="+mn-ea"/>
        <a:cs typeface="+mn-cs"/>
        <a:sym typeface="Didot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000" b="0" i="0" u="none" strike="noStrike" cap="none" spc="0" normalizeH="0" baseline="0">
        <a:ln>
          <a:noFill/>
        </a:ln>
        <a:solidFill>
          <a:srgbClr val="625B48"/>
        </a:solidFill>
        <a:effectLst/>
        <a:uFillTx/>
        <a:latin typeface="+mn-lt"/>
        <a:ea typeface="+mn-ea"/>
        <a:cs typeface="+mn-cs"/>
        <a:sym typeface="Didot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000" b="0" i="0" u="none" strike="noStrike" cap="none" spc="0" normalizeH="0" baseline="0">
        <a:ln>
          <a:noFill/>
        </a:ln>
        <a:solidFill>
          <a:srgbClr val="625B48"/>
        </a:solidFill>
        <a:effectLst/>
        <a:uFillTx/>
        <a:latin typeface="+mn-lt"/>
        <a:ea typeface="+mn-ea"/>
        <a:cs typeface="+mn-cs"/>
        <a:sym typeface="Didot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000" b="0" i="0" u="none" strike="noStrike" cap="none" spc="0" normalizeH="0" baseline="0">
        <a:ln>
          <a:noFill/>
        </a:ln>
        <a:solidFill>
          <a:srgbClr val="625B48"/>
        </a:solidFill>
        <a:effectLst/>
        <a:uFillTx/>
        <a:latin typeface="+mn-lt"/>
        <a:ea typeface="+mn-ea"/>
        <a:cs typeface="+mn-cs"/>
        <a:sym typeface="Didot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000" b="0" i="0" u="none" strike="noStrike" cap="none" spc="0" normalizeH="0" baseline="0">
        <a:ln>
          <a:noFill/>
        </a:ln>
        <a:solidFill>
          <a:srgbClr val="625B48"/>
        </a:solidFill>
        <a:effectLst/>
        <a:uFillTx/>
        <a:latin typeface="+mn-lt"/>
        <a:ea typeface="+mn-ea"/>
        <a:cs typeface="+mn-cs"/>
        <a:sym typeface="Didot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59411C"/>
        </a:fontRef>
        <a:srgbClr val="59411C"/>
      </a:tcTxStyle>
      <a:tcStyle>
        <a:tcBdr>
          <a:left>
            <a:ln w="12700" cap="flat">
              <a:solidFill>
                <a:srgbClr val="B8A992"/>
              </a:solidFill>
              <a:prstDash val="solid"/>
              <a:miter lim="400000"/>
            </a:ln>
          </a:left>
          <a:right>
            <a:ln w="12700" cap="flat">
              <a:solidFill>
                <a:srgbClr val="B8A992"/>
              </a:solidFill>
              <a:prstDash val="solid"/>
              <a:miter lim="400000"/>
            </a:ln>
          </a:right>
          <a:top>
            <a:ln w="12700" cap="flat">
              <a:solidFill>
                <a:srgbClr val="B8A992"/>
              </a:solidFill>
              <a:prstDash val="solid"/>
              <a:miter lim="400000"/>
            </a:ln>
          </a:top>
          <a:bottom>
            <a:ln w="12700" cap="flat">
              <a:solidFill>
                <a:srgbClr val="B8A992"/>
              </a:solidFill>
              <a:prstDash val="solid"/>
              <a:miter lim="400000"/>
            </a:ln>
          </a:bottom>
          <a:insideH>
            <a:ln w="12700" cap="flat">
              <a:solidFill>
                <a:srgbClr val="B8A992"/>
              </a:solidFill>
              <a:prstDash val="solid"/>
              <a:miter lim="400000"/>
            </a:ln>
          </a:insideH>
          <a:insideV>
            <a:ln w="12700" cap="flat">
              <a:solidFill>
                <a:srgbClr val="B8A992"/>
              </a:solidFill>
              <a:prstDash val="solid"/>
              <a:miter lim="400000"/>
            </a:ln>
          </a:insideV>
        </a:tcBdr>
        <a:fill>
          <a:solidFill>
            <a:srgbClr val="ECDEB5"/>
          </a:solidFill>
        </a:fill>
      </a:tcStyle>
    </a:wholeTbl>
    <a:band2H>
      <a:tcTxStyle/>
      <a:tcStyle>
        <a:tcBdr/>
        <a:fill>
          <a:solidFill>
            <a:srgbClr val="E7D4AC"/>
          </a:solidFill>
        </a:fill>
      </a:tcStyle>
    </a:band2H>
    <a:firstCol>
      <a:tcTxStyle b="off" i="off">
        <a:fontRef idx="minor">
          <a:srgbClr val="353528"/>
        </a:fontRef>
        <a:srgbClr val="353528"/>
      </a:tcTxStyle>
      <a:tcStyle>
        <a:tcBdr>
          <a:left>
            <a:ln w="12700" cap="flat">
              <a:solidFill>
                <a:srgbClr val="B8A992"/>
              </a:solidFill>
              <a:prstDash val="solid"/>
              <a:miter lim="400000"/>
            </a:ln>
          </a:left>
          <a:right>
            <a:ln w="12700" cap="flat">
              <a:solidFill>
                <a:srgbClr val="353528"/>
              </a:solidFill>
              <a:prstDash val="solid"/>
              <a:miter lim="400000"/>
            </a:ln>
          </a:right>
          <a:top>
            <a:ln w="12700" cap="flat">
              <a:solidFill>
                <a:srgbClr val="B8A992"/>
              </a:solidFill>
              <a:prstDash val="solid"/>
              <a:miter lim="400000"/>
            </a:ln>
          </a:top>
          <a:bottom>
            <a:ln w="12700" cap="flat">
              <a:solidFill>
                <a:srgbClr val="B8A992"/>
              </a:solidFill>
              <a:prstDash val="solid"/>
              <a:miter lim="400000"/>
            </a:ln>
          </a:bottom>
          <a:insideH>
            <a:ln w="12700" cap="flat">
              <a:solidFill>
                <a:srgbClr val="B8A992"/>
              </a:solidFill>
              <a:prstDash val="solid"/>
              <a:miter lim="400000"/>
            </a:ln>
          </a:insideH>
          <a:insideV>
            <a:ln w="12700" cap="flat">
              <a:solidFill>
                <a:srgbClr val="B8A992"/>
              </a:solidFill>
              <a:prstDash val="solid"/>
              <a:miter lim="400000"/>
            </a:ln>
          </a:insideV>
        </a:tcBdr>
        <a:fill>
          <a:solidFill>
            <a:srgbClr val="DCCAAB"/>
          </a:solidFill>
        </a:fill>
      </a:tcStyle>
    </a:firstCol>
    <a:lastRow>
      <a:tcTxStyle b="off" i="off">
        <a:fontRef idx="minor">
          <a:srgbClr val="353528"/>
        </a:fontRef>
        <a:srgbClr val="353528"/>
      </a:tcTxStyle>
      <a:tcStyle>
        <a:tcBdr>
          <a:left>
            <a:ln w="12700" cap="flat">
              <a:solidFill>
                <a:srgbClr val="B8A992"/>
              </a:solidFill>
              <a:prstDash val="solid"/>
              <a:miter lim="400000"/>
            </a:ln>
          </a:left>
          <a:right>
            <a:ln w="12700" cap="flat">
              <a:solidFill>
                <a:srgbClr val="B8A992"/>
              </a:solidFill>
              <a:prstDash val="solid"/>
              <a:miter lim="400000"/>
            </a:ln>
          </a:right>
          <a:top>
            <a:ln w="25400" cap="flat">
              <a:solidFill>
                <a:srgbClr val="353528"/>
              </a:solidFill>
              <a:prstDash val="solid"/>
              <a:miter lim="400000"/>
            </a:ln>
          </a:top>
          <a:bottom>
            <a:ln w="12700" cap="flat">
              <a:solidFill>
                <a:srgbClr val="B8A992"/>
              </a:solidFill>
              <a:prstDash val="solid"/>
              <a:miter lim="400000"/>
            </a:ln>
          </a:bottom>
          <a:insideH>
            <a:ln w="12700" cap="flat">
              <a:solidFill>
                <a:srgbClr val="B8A992"/>
              </a:solidFill>
              <a:prstDash val="solid"/>
              <a:miter lim="400000"/>
            </a:ln>
          </a:insideH>
          <a:insideV>
            <a:ln w="12700" cap="flat">
              <a:solidFill>
                <a:srgbClr val="B8A992"/>
              </a:solidFill>
              <a:prstDash val="solid"/>
              <a:miter lim="400000"/>
            </a:ln>
          </a:insideV>
        </a:tcBdr>
        <a:fill>
          <a:solidFill>
            <a:srgbClr val="ECDEB5">
              <a:alpha val="64999"/>
            </a:srgbClr>
          </a:solidFill>
        </a:fill>
      </a:tcStyle>
    </a:lastRow>
    <a:firstRow>
      <a:tcTxStyle b="off" i="off">
        <a:fontRef idx="minor">
          <a:srgbClr val="353528"/>
        </a:fontRef>
        <a:srgbClr val="353528"/>
      </a:tcTxStyle>
      <a:tcStyle>
        <a:tcBdr>
          <a:left>
            <a:ln w="12700" cap="flat">
              <a:solidFill>
                <a:srgbClr val="B8A992"/>
              </a:solidFill>
              <a:prstDash val="solid"/>
              <a:miter lim="400000"/>
            </a:ln>
          </a:left>
          <a:right>
            <a:ln w="12700" cap="flat">
              <a:solidFill>
                <a:srgbClr val="B8A992"/>
              </a:solidFill>
              <a:prstDash val="solid"/>
              <a:miter lim="400000"/>
            </a:ln>
          </a:right>
          <a:top>
            <a:ln w="12700" cap="flat">
              <a:solidFill>
                <a:srgbClr val="B8A992"/>
              </a:solidFill>
              <a:prstDash val="solid"/>
              <a:miter lim="400000"/>
            </a:ln>
          </a:top>
          <a:bottom>
            <a:ln w="12700" cap="flat">
              <a:solidFill>
                <a:srgbClr val="353528"/>
              </a:solidFill>
              <a:prstDash val="solid"/>
              <a:miter lim="400000"/>
            </a:ln>
          </a:bottom>
          <a:insideH>
            <a:ln w="12700" cap="flat">
              <a:solidFill>
                <a:srgbClr val="B8A992"/>
              </a:solidFill>
              <a:prstDash val="solid"/>
              <a:miter lim="400000"/>
            </a:ln>
          </a:insideH>
          <a:insideV>
            <a:ln w="12700" cap="flat">
              <a:solidFill>
                <a:srgbClr val="B8A992"/>
              </a:solidFill>
              <a:prstDash val="solid"/>
              <a:miter lim="400000"/>
            </a:ln>
          </a:insideV>
        </a:tcBdr>
        <a:fill>
          <a:solidFill>
            <a:srgbClr val="DCCAAB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59411C"/>
        </a:fontRef>
        <a:srgbClr val="59411C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6F6F6F"/>
              </a:solidFill>
              <a:prstDash val="solid"/>
              <a:miter lim="400000"/>
            </a:ln>
          </a:top>
          <a:bottom>
            <a:ln w="12700" cap="flat">
              <a:solidFill>
                <a:srgbClr val="6F6F6F"/>
              </a:solidFill>
              <a:prstDash val="solid"/>
              <a:miter lim="400000"/>
            </a:ln>
          </a:bottom>
          <a:insideH>
            <a:ln w="12700" cap="flat">
              <a:solidFill>
                <a:srgbClr val="6F6F6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BDFBA">
              <a:alpha val="64999"/>
            </a:srgbClr>
          </a:solidFill>
        </a:fill>
      </a:tcStyle>
    </a:wholeTbl>
    <a:band2H>
      <a:tcTxStyle/>
      <a:tcStyle>
        <a:tcBdr/>
        <a:fill>
          <a:solidFill>
            <a:srgbClr val="E3D3A5"/>
          </a:solidFill>
        </a:fill>
      </a:tcStyle>
    </a:band2H>
    <a:firstCol>
      <a:tcTxStyle b="off" i="off">
        <a:fontRef idx="minor">
          <a:srgbClr val="353528"/>
        </a:fontRef>
        <a:srgbClr val="353528"/>
      </a:tcTxStyle>
      <a:tcStyle>
        <a:tcBdr>
          <a:left>
            <a:ln w="12700" cap="flat">
              <a:solidFill>
                <a:srgbClr val="6F6F6F"/>
              </a:solidFill>
              <a:prstDash val="solid"/>
              <a:miter lim="400000"/>
            </a:ln>
          </a:left>
          <a:right>
            <a:ln w="12700" cap="flat">
              <a:solidFill>
                <a:srgbClr val="6F6F6F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D5CEA8"/>
          </a:solidFill>
        </a:fill>
      </a:tcStyle>
    </a:firstCol>
    <a:lastRow>
      <a:tcTxStyle b="off" i="off">
        <a:fontRef idx="minor">
          <a:srgbClr val="353528"/>
        </a:fontRef>
        <a:srgbClr val="353528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50503C"/>
              </a:solidFill>
              <a:prstDash val="solid"/>
              <a:miter lim="400000"/>
            </a:ln>
          </a:top>
          <a:bottom>
            <a:ln w="12700" cap="flat">
              <a:solidFill>
                <a:srgbClr val="6F6F6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BDFBA">
              <a:alpha val="64999"/>
            </a:srgbClr>
          </a:solidFill>
        </a:fill>
      </a:tcStyle>
    </a:lastRow>
    <a:firstRow>
      <a:tcTxStyle b="off" i="off">
        <a:fontRef idx="minor">
          <a:srgbClr val="353528"/>
        </a:fontRef>
        <a:srgbClr val="353528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6F6F6F"/>
              </a:solidFill>
              <a:prstDash val="solid"/>
              <a:miter lim="400000"/>
            </a:ln>
          </a:top>
          <a:bottom>
            <a:ln w="12700" cap="flat">
              <a:solidFill>
                <a:srgbClr val="6F6F6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B2B78B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59411C"/>
        </a:fontRef>
        <a:srgbClr val="59411C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DECB9D"/>
          </a:solidFill>
        </a:fill>
      </a:tcStyle>
    </a:wholeTbl>
    <a:band2H>
      <a:tcTxStyle/>
      <a:tcStyle>
        <a:tcBdr/>
        <a:fill>
          <a:solidFill>
            <a:srgbClr val="D9C28E"/>
          </a:solidFill>
        </a:fill>
      </a:tcStyle>
    </a:band2H>
    <a:firstCol>
      <a:tcTxStyle b="off" i="off">
        <a:fontRef idx="minor">
          <a:srgbClr val="353528"/>
        </a:fontRef>
        <a:srgbClr val="353528"/>
      </a:tcTxStyle>
      <a:tcStyle>
        <a:tcBdr>
          <a:left>
            <a:ln w="12700" cap="flat">
              <a:solidFill>
                <a:srgbClr val="8B8173"/>
              </a:solidFill>
              <a:prstDash val="solid"/>
              <a:miter lim="400000"/>
            </a:ln>
          </a:left>
          <a:right>
            <a:ln w="12700" cap="flat">
              <a:solidFill>
                <a:srgbClr val="8B8173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ACB3A1"/>
          </a:solidFill>
        </a:fill>
      </a:tcStyle>
    </a:firstCol>
    <a:lastRow>
      <a:tcTxStyle b="off" i="off">
        <a:fontRef idx="minor">
          <a:srgbClr val="353528"/>
        </a:fontRef>
        <a:srgbClr val="353528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353528"/>
              </a:solidFill>
              <a:prstDash val="solid"/>
              <a:miter lim="400000"/>
            </a:ln>
          </a:top>
          <a:bottom>
            <a:ln w="12700" cap="flat">
              <a:solidFill>
                <a:srgbClr val="8B8173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DECB9D"/>
          </a:solidFill>
        </a:fill>
      </a:tcStyle>
    </a:lastRow>
    <a:firstRow>
      <a:tcTxStyle b="off" i="off">
        <a:fontRef idx="minor">
          <a:srgbClr val="353528"/>
        </a:fontRef>
        <a:srgbClr val="353528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786E5F"/>
              </a:solidFill>
              <a:prstDash val="solid"/>
              <a:miter lim="400000"/>
            </a:ln>
          </a:top>
          <a:bottom>
            <a:ln w="12700" cap="flat">
              <a:solidFill>
                <a:srgbClr val="8B8173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CAAA5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59411C"/>
        </a:fontRef>
        <a:srgbClr val="59411C"/>
      </a:tcTxStyle>
      <a:tcStyle>
        <a:tcBdr>
          <a:left>
            <a:ln w="12700" cap="flat">
              <a:solidFill>
                <a:srgbClr val="917359"/>
              </a:solidFill>
              <a:prstDash val="solid"/>
              <a:miter lim="400000"/>
            </a:ln>
          </a:left>
          <a:right>
            <a:ln w="12700" cap="flat">
              <a:solidFill>
                <a:srgbClr val="917359"/>
              </a:solidFill>
              <a:prstDash val="solid"/>
              <a:miter lim="400000"/>
            </a:ln>
          </a:right>
          <a:top>
            <a:ln w="12700" cap="flat">
              <a:solidFill>
                <a:srgbClr val="917359"/>
              </a:solidFill>
              <a:prstDash val="solid"/>
              <a:miter lim="400000"/>
            </a:ln>
          </a:top>
          <a:bottom>
            <a:ln w="12700" cap="flat">
              <a:solidFill>
                <a:srgbClr val="917359"/>
              </a:solidFill>
              <a:prstDash val="solid"/>
              <a:miter lim="400000"/>
            </a:ln>
          </a:bottom>
          <a:insideH>
            <a:ln w="12700" cap="flat">
              <a:solidFill>
                <a:srgbClr val="917359"/>
              </a:solidFill>
              <a:prstDash val="solid"/>
              <a:miter lim="400000"/>
            </a:ln>
          </a:insideH>
          <a:insideV>
            <a:ln w="12700" cap="flat">
              <a:solidFill>
                <a:srgbClr val="917359"/>
              </a:solidFill>
              <a:prstDash val="solid"/>
              <a:miter lim="400000"/>
            </a:ln>
          </a:insideV>
        </a:tcBdr>
        <a:fill>
          <a:solidFill>
            <a:srgbClr val="DECB9D"/>
          </a:solidFill>
        </a:fill>
      </a:tcStyle>
    </a:wholeTbl>
    <a:band2H>
      <a:tcTxStyle/>
      <a:tcStyle>
        <a:tcBdr/>
        <a:fill>
          <a:solidFill>
            <a:srgbClr val="D9C28E"/>
          </a:solidFill>
        </a:fill>
      </a:tcStyle>
    </a:band2H>
    <a:firstCol>
      <a:tcTxStyle b="off" i="off">
        <a:fontRef idx="minor">
          <a:srgbClr val="353528"/>
        </a:fontRef>
        <a:srgbClr val="353528"/>
      </a:tcTxStyle>
      <a:tcStyle>
        <a:tcBdr>
          <a:left>
            <a:ln w="12700" cap="flat">
              <a:solidFill>
                <a:srgbClr val="917359"/>
              </a:solidFill>
              <a:prstDash val="solid"/>
              <a:miter lim="400000"/>
            </a:ln>
          </a:left>
          <a:right>
            <a:ln w="12700" cap="flat">
              <a:solidFill>
                <a:srgbClr val="917359"/>
              </a:solidFill>
              <a:prstDash val="solid"/>
              <a:miter lim="400000"/>
            </a:ln>
          </a:right>
          <a:top>
            <a:ln w="12700" cap="flat">
              <a:solidFill>
                <a:srgbClr val="917359"/>
              </a:solidFill>
              <a:prstDash val="solid"/>
              <a:miter lim="400000"/>
            </a:ln>
          </a:top>
          <a:bottom>
            <a:ln w="12700" cap="flat">
              <a:solidFill>
                <a:srgbClr val="917359"/>
              </a:solidFill>
              <a:prstDash val="solid"/>
              <a:miter lim="400000"/>
            </a:ln>
          </a:bottom>
          <a:insideH>
            <a:ln w="12700" cap="flat">
              <a:solidFill>
                <a:srgbClr val="917359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BD7AF"/>
          </a:solidFill>
        </a:fill>
      </a:tcStyle>
    </a:firstCol>
    <a:lastRow>
      <a:tcTxStyle b="off" i="off">
        <a:fontRef idx="minor">
          <a:srgbClr val="353528"/>
        </a:fontRef>
        <a:srgbClr val="353528"/>
      </a:tcTxStyle>
      <a:tcStyle>
        <a:tcBdr>
          <a:left>
            <a:ln w="12700" cap="flat">
              <a:solidFill>
                <a:srgbClr val="917359"/>
              </a:solidFill>
              <a:prstDash val="solid"/>
              <a:miter lim="400000"/>
            </a:ln>
          </a:left>
          <a:right>
            <a:ln w="12700" cap="flat">
              <a:solidFill>
                <a:srgbClr val="917359"/>
              </a:solidFill>
              <a:prstDash val="solid"/>
              <a:miter lim="400000"/>
            </a:ln>
          </a:right>
          <a:top>
            <a:ln w="12700" cap="flat">
              <a:solidFill>
                <a:srgbClr val="917359"/>
              </a:solidFill>
              <a:prstDash val="solid"/>
              <a:miter lim="400000"/>
            </a:ln>
          </a:top>
          <a:bottom>
            <a:ln w="12700" cap="flat">
              <a:solidFill>
                <a:srgbClr val="917359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917359"/>
              </a:solidFill>
              <a:prstDash val="solid"/>
              <a:miter lim="400000"/>
            </a:ln>
          </a:insideV>
        </a:tcBdr>
        <a:fill>
          <a:solidFill>
            <a:srgbClr val="B48F6B"/>
          </a:solidFill>
        </a:fill>
      </a:tcStyle>
    </a:lastRow>
    <a:firstRow>
      <a:tcTxStyle b="off" i="off">
        <a:fontRef idx="minor">
          <a:srgbClr val="353528"/>
        </a:fontRef>
        <a:srgbClr val="353528"/>
      </a:tcTxStyle>
      <a:tcStyle>
        <a:tcBdr>
          <a:left>
            <a:ln w="12700" cap="flat">
              <a:solidFill>
                <a:srgbClr val="917359"/>
              </a:solidFill>
              <a:prstDash val="solid"/>
              <a:miter lim="400000"/>
            </a:ln>
          </a:left>
          <a:right>
            <a:ln w="12700" cap="flat">
              <a:solidFill>
                <a:srgbClr val="917359"/>
              </a:solidFill>
              <a:prstDash val="solid"/>
              <a:miter lim="400000"/>
            </a:ln>
          </a:right>
          <a:top>
            <a:ln w="12700" cap="flat">
              <a:solidFill>
                <a:srgbClr val="917359"/>
              </a:solidFill>
              <a:prstDash val="solid"/>
              <a:miter lim="400000"/>
            </a:ln>
          </a:top>
          <a:bottom>
            <a:ln w="12700" cap="flat">
              <a:solidFill>
                <a:srgbClr val="917359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917359"/>
              </a:solidFill>
              <a:prstDash val="solid"/>
              <a:miter lim="400000"/>
            </a:ln>
          </a:insideV>
        </a:tcBdr>
        <a:fill>
          <a:solidFill>
            <a:srgbClr val="B48F6B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5D5D5D"/>
        </a:fontRef>
        <a:srgbClr val="5D5D5D"/>
      </a:tcTxStyle>
      <a:tcStyle>
        <a:tcBdr>
          <a:left>
            <a:ln w="12700" cap="flat">
              <a:solidFill>
                <a:srgbClr val="828282"/>
              </a:solidFill>
              <a:prstDash val="solid"/>
              <a:miter lim="400000"/>
            </a:ln>
          </a:left>
          <a:right>
            <a:ln w="12700" cap="flat">
              <a:solidFill>
                <a:srgbClr val="828282"/>
              </a:solidFill>
              <a:prstDash val="solid"/>
              <a:miter lim="400000"/>
            </a:ln>
          </a:right>
          <a:top>
            <a:ln w="12700" cap="flat">
              <a:solidFill>
                <a:srgbClr val="828282"/>
              </a:solidFill>
              <a:prstDash val="solid"/>
              <a:miter lim="400000"/>
            </a:ln>
          </a:top>
          <a:bottom>
            <a:ln w="12700" cap="flat">
              <a:solidFill>
                <a:srgbClr val="828282"/>
              </a:solidFill>
              <a:prstDash val="solid"/>
              <a:miter lim="400000"/>
            </a:ln>
          </a:bottom>
          <a:insideH>
            <a:ln w="12700" cap="flat">
              <a:solidFill>
                <a:srgbClr val="828282"/>
              </a:solidFill>
              <a:prstDash val="solid"/>
              <a:miter lim="400000"/>
            </a:ln>
          </a:insideH>
          <a:insideV>
            <a:ln w="12700" cap="flat">
              <a:solidFill>
                <a:srgbClr val="828282"/>
              </a:solidFill>
              <a:prstDash val="solid"/>
              <a:miter lim="400000"/>
            </a:ln>
          </a:insideV>
        </a:tcBdr>
        <a:fill>
          <a:solidFill>
            <a:srgbClr val="ECDEB5"/>
          </a:solidFill>
        </a:fill>
      </a:tcStyle>
    </a:wholeTbl>
    <a:band2H>
      <a:tcTxStyle/>
      <a:tcStyle>
        <a:tcBdr/>
        <a:fill>
          <a:solidFill>
            <a:srgbClr val="DED4B6"/>
          </a:solidFill>
        </a:fill>
      </a:tcStyle>
    </a:band2H>
    <a:firstCol>
      <a:tcTxStyle b="off" i="off">
        <a:fontRef idx="minor">
          <a:srgbClr val="353528"/>
        </a:fontRef>
        <a:srgbClr val="353528"/>
      </a:tcTxStyle>
      <a:tcStyle>
        <a:tcBdr>
          <a:left>
            <a:ln w="12700" cap="flat">
              <a:solidFill>
                <a:srgbClr val="828282"/>
              </a:solidFill>
              <a:prstDash val="solid"/>
              <a:miter lim="400000"/>
            </a:ln>
          </a:left>
          <a:right>
            <a:ln w="12700" cap="flat">
              <a:solidFill>
                <a:srgbClr val="828282"/>
              </a:solidFill>
              <a:prstDash val="solid"/>
              <a:miter lim="400000"/>
            </a:ln>
          </a:right>
          <a:top>
            <a:ln w="12700" cap="flat">
              <a:solidFill>
                <a:srgbClr val="828282"/>
              </a:solidFill>
              <a:prstDash val="solid"/>
              <a:miter lim="400000"/>
            </a:ln>
          </a:top>
          <a:bottom>
            <a:ln w="12700" cap="flat">
              <a:solidFill>
                <a:srgbClr val="828282"/>
              </a:solidFill>
              <a:prstDash val="solid"/>
              <a:miter lim="400000"/>
            </a:ln>
          </a:bottom>
          <a:insideH>
            <a:ln w="12700" cap="flat">
              <a:solidFill>
                <a:srgbClr val="82828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D7CDBE"/>
          </a:solidFill>
        </a:fill>
      </a:tcStyle>
    </a:firstCol>
    <a:lastRow>
      <a:tcTxStyle b="off" i="off">
        <a:fontRef idx="minor">
          <a:srgbClr val="353528"/>
        </a:fontRef>
        <a:srgbClr val="353528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828282"/>
              </a:solidFill>
              <a:prstDash val="solid"/>
              <a:miter lim="400000"/>
            </a:ln>
          </a:top>
          <a:bottom>
            <a:ln w="12700" cap="flat">
              <a:solidFill>
                <a:srgbClr val="828282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B9B4A5"/>
          </a:solidFill>
        </a:fill>
      </a:tcStyle>
    </a:lastRow>
    <a:firstRow>
      <a:tcTxStyle b="off" i="off">
        <a:fontRef idx="minor">
          <a:srgbClr val="353528"/>
        </a:fontRef>
        <a:srgbClr val="353528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828282"/>
              </a:solidFill>
              <a:prstDash val="solid"/>
              <a:miter lim="400000"/>
            </a:ln>
          </a:top>
          <a:bottom>
            <a:ln w="12700" cap="flat">
              <a:solidFill>
                <a:srgbClr val="828282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B9B4A5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5D5D5D"/>
        </a:fontRef>
        <a:srgbClr val="5D5D5D"/>
      </a:tcTxStyle>
      <a:tcStyle>
        <a:tcBdr>
          <a:left>
            <a:ln w="12700" cap="flat">
              <a:solidFill>
                <a:srgbClr val="83867F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83867F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83867F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83867F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83867F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83867F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FFFFFF">
              <a:alpha val="20000"/>
            </a:srgbClr>
          </a:solidFill>
        </a:fill>
      </a:tcStyle>
    </a:band2H>
    <a:firstCol>
      <a:tcTxStyle b="off" i="off">
        <a:fontRef idx="minor">
          <a:srgbClr val="353528"/>
        </a:fontRef>
        <a:srgbClr val="353528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3E231A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353528"/>
        </a:fontRef>
        <a:srgbClr val="353528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3E231A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353528"/>
        </a:fontRef>
        <a:srgbClr val="353528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3E231A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Objects="1">
      <p:cViewPr varScale="1">
        <p:scale>
          <a:sx n="52" d="100"/>
          <a:sy n="52" d="100"/>
        </p:scale>
        <p:origin x="-1254" y="-96"/>
      </p:cViewPr>
      <p:guideLst>
        <p:guide orient="horz" pos="3072"/>
        <p:guide pos="4096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7" name="Shape 11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61720288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olo e sotto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xfrm>
            <a:off x="1104900" y="1473200"/>
            <a:ext cx="10795000" cy="3556000"/>
          </a:xfrm>
          <a:prstGeom prst="rect">
            <a:avLst/>
          </a:prstGeom>
        </p:spPr>
        <p:txBody>
          <a:bodyPr anchor="b"/>
          <a:lstStyle/>
          <a:p>
            <a:r>
              <a:t>Testo titolo</a:t>
            </a:r>
          </a:p>
        </p:txBody>
      </p:sp>
      <p:sp>
        <p:nvSpPr>
          <p:cNvPr id="12" name="Shape 12"/>
          <p:cNvSpPr>
            <a:spLocks noGrp="1"/>
          </p:cNvSpPr>
          <p:nvPr>
            <p:ph type="body" sz="quarter" idx="1"/>
          </p:nvPr>
        </p:nvSpPr>
        <p:spPr>
          <a:xfrm>
            <a:off x="1104900" y="5016500"/>
            <a:ext cx="10795000" cy="22352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ClrTx/>
              <a:buSzTx/>
              <a:buNone/>
              <a:defRPr sz="2600">
                <a:latin typeface="Zapfino"/>
                <a:ea typeface="Zapfino"/>
                <a:cs typeface="Zapfino"/>
                <a:sym typeface="Zapfino"/>
              </a:defRPr>
            </a:lvl1pPr>
            <a:lvl2pPr marL="0" indent="228600" algn="ctr">
              <a:spcBef>
                <a:spcPts val="0"/>
              </a:spcBef>
              <a:buClrTx/>
              <a:buSzTx/>
              <a:buNone/>
              <a:defRPr sz="2600">
                <a:latin typeface="Zapfino"/>
                <a:ea typeface="Zapfino"/>
                <a:cs typeface="Zapfino"/>
                <a:sym typeface="Zapfino"/>
              </a:defRPr>
            </a:lvl2pPr>
            <a:lvl3pPr marL="0" indent="457200" algn="ctr">
              <a:spcBef>
                <a:spcPts val="0"/>
              </a:spcBef>
              <a:buClrTx/>
              <a:buSzTx/>
              <a:buNone/>
              <a:defRPr sz="2600">
                <a:latin typeface="Zapfino"/>
                <a:ea typeface="Zapfino"/>
                <a:cs typeface="Zapfino"/>
                <a:sym typeface="Zapfino"/>
              </a:defRPr>
            </a:lvl3pPr>
            <a:lvl4pPr marL="0" indent="685800" algn="ctr">
              <a:spcBef>
                <a:spcPts val="0"/>
              </a:spcBef>
              <a:buClrTx/>
              <a:buSzTx/>
              <a:buNone/>
              <a:defRPr sz="2600">
                <a:latin typeface="Zapfino"/>
                <a:ea typeface="Zapfino"/>
                <a:cs typeface="Zapfino"/>
                <a:sym typeface="Zapfino"/>
              </a:defRPr>
            </a:lvl4pPr>
            <a:lvl5pPr marL="0" indent="914400" algn="ctr">
              <a:spcBef>
                <a:spcPts val="0"/>
              </a:spcBef>
              <a:buClrTx/>
              <a:buSzTx/>
              <a:buNone/>
              <a:defRPr sz="2600">
                <a:latin typeface="Zapfino"/>
                <a:ea typeface="Zapfino"/>
                <a:cs typeface="Zapfino"/>
                <a:sym typeface="Zapfino"/>
              </a:defRPr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13" name="Shape 1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ita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>
            <a:spLocks noGrp="1"/>
          </p:cNvSpPr>
          <p:nvPr>
            <p:ph type="body" sz="quarter" idx="13"/>
          </p:nvPr>
        </p:nvSpPr>
        <p:spPr>
          <a:xfrm>
            <a:off x="1270000" y="6362700"/>
            <a:ext cx="10464800" cy="575056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ClrTx/>
              <a:buSzTx/>
              <a:buNone/>
              <a:defRPr sz="3000"/>
            </a:lvl1pPr>
          </a:lstStyle>
          <a:p>
            <a:r>
              <a:t>–Giovanni Mela</a:t>
            </a:r>
          </a:p>
        </p:txBody>
      </p:sp>
      <p:sp>
        <p:nvSpPr>
          <p:cNvPr id="94" name="Shape 94"/>
          <p:cNvSpPr>
            <a:spLocks noGrp="1"/>
          </p:cNvSpPr>
          <p:nvPr>
            <p:ph type="body" sz="quarter" idx="14"/>
          </p:nvPr>
        </p:nvSpPr>
        <p:spPr>
          <a:xfrm>
            <a:off x="1270000" y="4222750"/>
            <a:ext cx="10464800" cy="7747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2400"/>
              </a:spcBef>
              <a:buClrTx/>
              <a:buSzTx/>
              <a:buNone/>
              <a:defRPr sz="4200"/>
            </a:lvl1pPr>
          </a:lstStyle>
          <a:p>
            <a:r>
              <a:t>“Inserisci qui una citazione”. </a:t>
            </a:r>
          </a:p>
        </p:txBody>
      </p:sp>
      <p:sp>
        <p:nvSpPr>
          <p:cNvPr id="95" name="Shape 9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>
            <a:spLocks noGrp="1"/>
          </p:cNvSpPr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  <a:ln w="25400"/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Shape 10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- Orizzontal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>
            <a:spLocks noGrp="1"/>
          </p:cNvSpPr>
          <p:nvPr>
            <p:ph type="pic" sz="half" idx="13"/>
          </p:nvPr>
        </p:nvSpPr>
        <p:spPr>
          <a:xfrm>
            <a:off x="2857500" y="698500"/>
            <a:ext cx="7302500" cy="53975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Shape 21"/>
          <p:cNvSpPr>
            <a:spLocks noGrp="1"/>
          </p:cNvSpPr>
          <p:nvPr>
            <p:ph type="title"/>
          </p:nvPr>
        </p:nvSpPr>
        <p:spPr>
          <a:xfrm>
            <a:off x="1104900" y="6248400"/>
            <a:ext cx="10795000" cy="1397000"/>
          </a:xfrm>
          <a:prstGeom prst="rect">
            <a:avLst/>
          </a:prstGeom>
        </p:spPr>
        <p:txBody>
          <a:bodyPr/>
          <a:lstStyle/>
          <a:p>
            <a:r>
              <a:t>Testo titolo</a:t>
            </a:r>
          </a:p>
        </p:txBody>
      </p:sp>
      <p:sp>
        <p:nvSpPr>
          <p:cNvPr id="22" name="Shape 22"/>
          <p:cNvSpPr>
            <a:spLocks noGrp="1"/>
          </p:cNvSpPr>
          <p:nvPr>
            <p:ph type="body" sz="quarter" idx="1"/>
          </p:nvPr>
        </p:nvSpPr>
        <p:spPr>
          <a:xfrm>
            <a:off x="1104900" y="7632700"/>
            <a:ext cx="10795000" cy="13970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ClrTx/>
              <a:buSzTx/>
              <a:buNone/>
              <a:defRPr sz="2600">
                <a:latin typeface="Zapfino"/>
                <a:ea typeface="Zapfino"/>
                <a:cs typeface="Zapfino"/>
                <a:sym typeface="Zapfino"/>
              </a:defRPr>
            </a:lvl1pPr>
            <a:lvl2pPr marL="0" indent="228600" algn="ctr">
              <a:spcBef>
                <a:spcPts val="0"/>
              </a:spcBef>
              <a:buClrTx/>
              <a:buSzTx/>
              <a:buNone/>
              <a:defRPr sz="2600">
                <a:latin typeface="Zapfino"/>
                <a:ea typeface="Zapfino"/>
                <a:cs typeface="Zapfino"/>
                <a:sym typeface="Zapfino"/>
              </a:defRPr>
            </a:lvl2pPr>
            <a:lvl3pPr marL="0" indent="457200" algn="ctr">
              <a:spcBef>
                <a:spcPts val="0"/>
              </a:spcBef>
              <a:buClrTx/>
              <a:buSzTx/>
              <a:buNone/>
              <a:defRPr sz="2600">
                <a:latin typeface="Zapfino"/>
                <a:ea typeface="Zapfino"/>
                <a:cs typeface="Zapfino"/>
                <a:sym typeface="Zapfino"/>
              </a:defRPr>
            </a:lvl3pPr>
            <a:lvl4pPr marL="0" indent="685800" algn="ctr">
              <a:spcBef>
                <a:spcPts val="0"/>
              </a:spcBef>
              <a:buClrTx/>
              <a:buSzTx/>
              <a:buNone/>
              <a:defRPr sz="2600">
                <a:latin typeface="Zapfino"/>
                <a:ea typeface="Zapfino"/>
                <a:cs typeface="Zapfino"/>
                <a:sym typeface="Zapfino"/>
              </a:defRPr>
            </a:lvl4pPr>
            <a:lvl5pPr marL="0" indent="914400" algn="ctr">
              <a:spcBef>
                <a:spcPts val="0"/>
              </a:spcBef>
              <a:buClrTx/>
              <a:buSzTx/>
              <a:buNone/>
              <a:defRPr sz="2600">
                <a:latin typeface="Zapfino"/>
                <a:ea typeface="Zapfino"/>
                <a:cs typeface="Zapfino"/>
                <a:sym typeface="Zapfino"/>
              </a:defRPr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23" name="Shape 2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 - Centr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>
            <a:spLocks noGrp="1"/>
          </p:cNvSpPr>
          <p:nvPr>
            <p:ph type="title"/>
          </p:nvPr>
        </p:nvSpPr>
        <p:spPr>
          <a:xfrm>
            <a:off x="1104900" y="3098800"/>
            <a:ext cx="10795000" cy="3556000"/>
          </a:xfrm>
          <a:prstGeom prst="rect">
            <a:avLst/>
          </a:prstGeom>
        </p:spPr>
        <p:txBody>
          <a:bodyPr/>
          <a:lstStyle>
            <a:lvl1pPr>
              <a:defRPr sz="6000"/>
            </a:lvl1pPr>
          </a:lstStyle>
          <a:p>
            <a:r>
              <a:t>Testo titolo</a:t>
            </a:r>
          </a:p>
        </p:txBody>
      </p:sp>
      <p:sp>
        <p:nvSpPr>
          <p:cNvPr id="31" name="Shape 3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-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>
            <a:spLocks noGrp="1"/>
          </p:cNvSpPr>
          <p:nvPr>
            <p:ph type="pic" sz="half" idx="13"/>
          </p:nvPr>
        </p:nvSpPr>
        <p:spPr>
          <a:xfrm>
            <a:off x="6713071" y="1432209"/>
            <a:ext cx="5461000" cy="69850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Shape 39"/>
          <p:cNvSpPr>
            <a:spLocks noGrp="1"/>
          </p:cNvSpPr>
          <p:nvPr>
            <p:ph type="title"/>
          </p:nvPr>
        </p:nvSpPr>
        <p:spPr>
          <a:xfrm>
            <a:off x="635000" y="1473200"/>
            <a:ext cx="5715000" cy="33147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Testo titolo</a:t>
            </a:r>
          </a:p>
        </p:txBody>
      </p:sp>
      <p:sp>
        <p:nvSpPr>
          <p:cNvPr id="40" name="Shape 40"/>
          <p:cNvSpPr>
            <a:spLocks noGrp="1"/>
          </p:cNvSpPr>
          <p:nvPr>
            <p:ph type="body" sz="quarter" idx="1"/>
          </p:nvPr>
        </p:nvSpPr>
        <p:spPr>
          <a:xfrm>
            <a:off x="635000" y="4940300"/>
            <a:ext cx="5715000" cy="36068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ClrTx/>
              <a:buSzTx/>
              <a:buNone/>
              <a:defRPr sz="2600">
                <a:latin typeface="Zapfino"/>
                <a:ea typeface="Zapfino"/>
                <a:cs typeface="Zapfino"/>
                <a:sym typeface="Zapfino"/>
              </a:defRPr>
            </a:lvl1pPr>
            <a:lvl2pPr marL="0" indent="228600" algn="ctr">
              <a:spcBef>
                <a:spcPts val="0"/>
              </a:spcBef>
              <a:buClrTx/>
              <a:buSzTx/>
              <a:buNone/>
              <a:defRPr sz="2600">
                <a:latin typeface="Zapfino"/>
                <a:ea typeface="Zapfino"/>
                <a:cs typeface="Zapfino"/>
                <a:sym typeface="Zapfino"/>
              </a:defRPr>
            </a:lvl2pPr>
            <a:lvl3pPr marL="0" indent="457200" algn="ctr">
              <a:spcBef>
                <a:spcPts val="0"/>
              </a:spcBef>
              <a:buClrTx/>
              <a:buSzTx/>
              <a:buNone/>
              <a:defRPr sz="2600">
                <a:latin typeface="Zapfino"/>
                <a:ea typeface="Zapfino"/>
                <a:cs typeface="Zapfino"/>
                <a:sym typeface="Zapfino"/>
              </a:defRPr>
            </a:lvl3pPr>
            <a:lvl4pPr marL="0" indent="685800" algn="ctr">
              <a:spcBef>
                <a:spcPts val="0"/>
              </a:spcBef>
              <a:buClrTx/>
              <a:buSzTx/>
              <a:buNone/>
              <a:defRPr sz="2600">
                <a:latin typeface="Zapfino"/>
                <a:ea typeface="Zapfino"/>
                <a:cs typeface="Zapfino"/>
                <a:sym typeface="Zapfino"/>
              </a:defRPr>
            </a:lvl4pPr>
            <a:lvl5pPr marL="0" indent="914400" algn="ctr">
              <a:spcBef>
                <a:spcPts val="0"/>
              </a:spcBef>
              <a:buClrTx/>
              <a:buSzTx/>
              <a:buNone/>
              <a:defRPr sz="2600">
                <a:latin typeface="Zapfino"/>
                <a:ea typeface="Zapfino"/>
                <a:cs typeface="Zapfino"/>
                <a:sym typeface="Zapfino"/>
              </a:defRPr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41" name="Shape 4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 - In al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Testo titolo</a:t>
            </a:r>
          </a:p>
        </p:txBody>
      </p:sp>
      <p:sp>
        <p:nvSpPr>
          <p:cNvPr id="49" name="Shape 4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 e punti ele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Testo titolo</a:t>
            </a:r>
          </a:p>
        </p:txBody>
      </p:sp>
      <p:sp>
        <p:nvSpPr>
          <p:cNvPr id="57" name="Shape 57"/>
          <p:cNvSpPr>
            <a:spLocks noGrp="1"/>
          </p:cNvSpPr>
          <p:nvPr>
            <p:ph type="body" idx="1"/>
          </p:nvPr>
        </p:nvSpPr>
        <p:spPr>
          <a:xfrm>
            <a:off x="1104900" y="3022600"/>
            <a:ext cx="10795000" cy="5715000"/>
          </a:xfrm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  <a:lvl2pPr>
              <a:buBlip>
                <a:blip r:embed="rId2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58" name="Shape 5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, punti elenco e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>
            <a:spLocks noGrp="1"/>
          </p:cNvSpPr>
          <p:nvPr>
            <p:ph type="pic" sz="quarter" idx="13"/>
          </p:nvPr>
        </p:nvSpPr>
        <p:spPr>
          <a:xfrm>
            <a:off x="7581900" y="3022600"/>
            <a:ext cx="4318000" cy="57150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Shape 6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Testo titolo</a:t>
            </a:r>
          </a:p>
        </p:txBody>
      </p:sp>
      <p:sp>
        <p:nvSpPr>
          <p:cNvPr id="67" name="Shape 67"/>
          <p:cNvSpPr>
            <a:spLocks noGrp="1"/>
          </p:cNvSpPr>
          <p:nvPr>
            <p:ph type="body" sz="half" idx="1"/>
          </p:nvPr>
        </p:nvSpPr>
        <p:spPr>
          <a:xfrm>
            <a:off x="1104900" y="3022600"/>
            <a:ext cx="5397500" cy="5715000"/>
          </a:xfrm>
          <a:prstGeom prst="rect">
            <a:avLst/>
          </a:prstGeom>
        </p:spPr>
        <p:txBody>
          <a:bodyPr/>
          <a:lstStyle>
            <a:lvl1pPr>
              <a:spcBef>
                <a:spcPts val="2800"/>
              </a:spcBef>
              <a:buBlip>
                <a:blip r:embed="rId2"/>
              </a:buBlip>
            </a:lvl1pPr>
            <a:lvl2pPr>
              <a:spcBef>
                <a:spcPts val="2800"/>
              </a:spcBef>
              <a:buBlip>
                <a:blip r:embed="rId2"/>
              </a:buBlip>
            </a:lvl2pPr>
            <a:lvl3pPr>
              <a:spcBef>
                <a:spcPts val="2800"/>
              </a:spcBef>
              <a:buBlip>
                <a:blip r:embed="rId2"/>
              </a:buBlip>
            </a:lvl3pPr>
            <a:lvl4pPr>
              <a:spcBef>
                <a:spcPts val="2800"/>
              </a:spcBef>
              <a:buBlip>
                <a:blip r:embed="rId2"/>
              </a:buBlip>
            </a:lvl4pPr>
            <a:lvl5pPr>
              <a:spcBef>
                <a:spcPts val="2800"/>
              </a:spcBef>
              <a:buBlip>
                <a:blip r:embed="rId2"/>
              </a:buBlip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68" name="Shape 6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unti ele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  <a:lvl2pPr>
              <a:buBlip>
                <a:blip r:embed="rId2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76" name="Shape 7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- 3 per pag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>
            <a:spLocks noGrp="1"/>
          </p:cNvSpPr>
          <p:nvPr>
            <p:ph type="pic" sz="quarter" idx="13"/>
          </p:nvPr>
        </p:nvSpPr>
        <p:spPr>
          <a:xfrm>
            <a:off x="7835900" y="4974535"/>
            <a:ext cx="4508500" cy="41402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Shape 84"/>
          <p:cNvSpPr>
            <a:spLocks noGrp="1"/>
          </p:cNvSpPr>
          <p:nvPr>
            <p:ph type="pic" sz="quarter" idx="14"/>
          </p:nvPr>
        </p:nvSpPr>
        <p:spPr>
          <a:xfrm>
            <a:off x="7835900" y="626165"/>
            <a:ext cx="4508500" cy="41529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Shape 85"/>
          <p:cNvSpPr>
            <a:spLocks noGrp="1"/>
          </p:cNvSpPr>
          <p:nvPr>
            <p:ph type="pic" idx="15"/>
          </p:nvPr>
        </p:nvSpPr>
        <p:spPr>
          <a:xfrm>
            <a:off x="609600" y="631776"/>
            <a:ext cx="7035800" cy="8496301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Shape 8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body" idx="1"/>
          </p:nvPr>
        </p:nvSpPr>
        <p:spPr>
          <a:xfrm>
            <a:off x="1104900" y="939800"/>
            <a:ext cx="10795000" cy="7874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lIns="50800" tIns="50800" rIns="50800" bIns="50800" anchor="ctr">
            <a:normAutofit/>
          </a:bodyPr>
          <a:lstStyle>
            <a:lvl1pPr>
              <a:buBlip>
                <a:blip r:embed="rId15"/>
              </a:buBlip>
            </a:lvl1pPr>
            <a:lvl2pPr>
              <a:buBlip>
                <a:blip r:embed="rId15"/>
              </a:buBlip>
            </a:lvl2pPr>
            <a:lvl3pPr>
              <a:buBlip>
                <a:blip r:embed="rId15"/>
              </a:buBlip>
            </a:lvl3pPr>
            <a:lvl4pPr>
              <a:buBlip>
                <a:blip r:embed="rId15"/>
              </a:buBlip>
            </a:lvl4pPr>
            <a:lvl5pPr>
              <a:buBlip>
                <a:blip r:embed="rId15"/>
              </a:buBlip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3" name="Shape 3"/>
          <p:cNvSpPr>
            <a:spLocks noGrp="1"/>
          </p:cNvSpPr>
          <p:nvPr>
            <p:ph type="title"/>
          </p:nvPr>
        </p:nvSpPr>
        <p:spPr>
          <a:xfrm>
            <a:off x="1104900" y="571500"/>
            <a:ext cx="10795000" cy="2362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Testo titolo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6311798" y="9321800"/>
            <a:ext cx="368503" cy="375056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800" b="1">
                <a:solidFill>
                  <a:srgbClr val="51573F"/>
                </a:solidFill>
              </a:defRPr>
            </a:lvl1pPr>
          </a:lstStyle>
          <a:p>
            <a:fld id="{86CB4B4D-7CA3-9044-876B-883B54F8677D}" type="slidenum">
              <a:rPr/>
              <a:pPr/>
              <a:t>‹N›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med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600" b="0" i="0" u="none" strike="noStrike" cap="none" spc="0" baseline="0">
          <a:ln>
            <a:noFill/>
          </a:ln>
          <a:solidFill>
            <a:srgbClr val="85604A"/>
          </a:solidFill>
          <a:uFillTx/>
          <a:latin typeface="+mn-lt"/>
          <a:ea typeface="+mn-ea"/>
          <a:cs typeface="+mn-cs"/>
          <a:sym typeface="Dido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600" b="0" i="0" u="none" strike="noStrike" cap="none" spc="0" baseline="0">
          <a:ln>
            <a:noFill/>
          </a:ln>
          <a:solidFill>
            <a:srgbClr val="85604A"/>
          </a:solidFill>
          <a:uFillTx/>
          <a:latin typeface="+mn-lt"/>
          <a:ea typeface="+mn-ea"/>
          <a:cs typeface="+mn-cs"/>
          <a:sym typeface="Dido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600" b="0" i="0" u="none" strike="noStrike" cap="none" spc="0" baseline="0">
          <a:ln>
            <a:noFill/>
          </a:ln>
          <a:solidFill>
            <a:srgbClr val="85604A"/>
          </a:solidFill>
          <a:uFillTx/>
          <a:latin typeface="+mn-lt"/>
          <a:ea typeface="+mn-ea"/>
          <a:cs typeface="+mn-cs"/>
          <a:sym typeface="Dido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600" b="0" i="0" u="none" strike="noStrike" cap="none" spc="0" baseline="0">
          <a:ln>
            <a:noFill/>
          </a:ln>
          <a:solidFill>
            <a:srgbClr val="85604A"/>
          </a:solidFill>
          <a:uFillTx/>
          <a:latin typeface="+mn-lt"/>
          <a:ea typeface="+mn-ea"/>
          <a:cs typeface="+mn-cs"/>
          <a:sym typeface="Dido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600" b="0" i="0" u="none" strike="noStrike" cap="none" spc="0" baseline="0">
          <a:ln>
            <a:noFill/>
          </a:ln>
          <a:solidFill>
            <a:srgbClr val="85604A"/>
          </a:solidFill>
          <a:uFillTx/>
          <a:latin typeface="+mn-lt"/>
          <a:ea typeface="+mn-ea"/>
          <a:cs typeface="+mn-cs"/>
          <a:sym typeface="Dido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600" b="0" i="0" u="none" strike="noStrike" cap="none" spc="0" baseline="0">
          <a:ln>
            <a:noFill/>
          </a:ln>
          <a:solidFill>
            <a:srgbClr val="85604A"/>
          </a:solidFill>
          <a:uFillTx/>
          <a:latin typeface="+mn-lt"/>
          <a:ea typeface="+mn-ea"/>
          <a:cs typeface="+mn-cs"/>
          <a:sym typeface="Dido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600" b="0" i="0" u="none" strike="noStrike" cap="none" spc="0" baseline="0">
          <a:ln>
            <a:noFill/>
          </a:ln>
          <a:solidFill>
            <a:srgbClr val="85604A"/>
          </a:solidFill>
          <a:uFillTx/>
          <a:latin typeface="+mn-lt"/>
          <a:ea typeface="+mn-ea"/>
          <a:cs typeface="+mn-cs"/>
          <a:sym typeface="Dido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600" b="0" i="0" u="none" strike="noStrike" cap="none" spc="0" baseline="0">
          <a:ln>
            <a:noFill/>
          </a:ln>
          <a:solidFill>
            <a:srgbClr val="85604A"/>
          </a:solidFill>
          <a:uFillTx/>
          <a:latin typeface="+mn-lt"/>
          <a:ea typeface="+mn-ea"/>
          <a:cs typeface="+mn-cs"/>
          <a:sym typeface="Dido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600" b="0" i="0" u="none" strike="noStrike" cap="none" spc="0" baseline="0">
          <a:ln>
            <a:noFill/>
          </a:ln>
          <a:solidFill>
            <a:srgbClr val="85604A"/>
          </a:solidFill>
          <a:uFillTx/>
          <a:latin typeface="+mn-lt"/>
          <a:ea typeface="+mn-ea"/>
          <a:cs typeface="+mn-cs"/>
          <a:sym typeface="Didot"/>
        </a:defRPr>
      </a:lvl9pPr>
    </p:titleStyle>
    <p:bodyStyle>
      <a:lvl1pPr marL="381000" marR="0" indent="-381000" algn="l" defTabSz="584200" rtl="0" latinLnBrk="0">
        <a:lnSpc>
          <a:spcPct val="100000"/>
        </a:lnSpc>
        <a:spcBef>
          <a:spcPts val="3200"/>
        </a:spcBef>
        <a:spcAft>
          <a:spcPts val="0"/>
        </a:spcAft>
        <a:buClr>
          <a:srgbClr val="9A7865"/>
        </a:buClr>
        <a:buSzPct val="40000"/>
        <a:buFontTx/>
        <a:buBlip>
          <a:blip r:embed="rId15"/>
        </a:buBlip>
        <a:tabLst/>
        <a:defRPr sz="3600" b="0" i="0" u="none" strike="noStrike" cap="none" spc="0" baseline="0">
          <a:ln>
            <a:noFill/>
          </a:ln>
          <a:solidFill>
            <a:srgbClr val="625B48"/>
          </a:solidFill>
          <a:uFillTx/>
          <a:latin typeface="+mn-lt"/>
          <a:ea typeface="+mn-ea"/>
          <a:cs typeface="+mn-cs"/>
          <a:sym typeface="Didot"/>
        </a:defRPr>
      </a:lvl1pPr>
      <a:lvl2pPr marL="762000" marR="0" indent="-381000" algn="l" defTabSz="584200" rtl="0" latinLnBrk="0">
        <a:lnSpc>
          <a:spcPct val="100000"/>
        </a:lnSpc>
        <a:spcBef>
          <a:spcPts val="3200"/>
        </a:spcBef>
        <a:spcAft>
          <a:spcPts val="0"/>
        </a:spcAft>
        <a:buClr>
          <a:srgbClr val="9A7865"/>
        </a:buClr>
        <a:buSzPct val="40000"/>
        <a:buFontTx/>
        <a:buBlip>
          <a:blip r:embed="rId15"/>
        </a:buBlip>
        <a:tabLst/>
        <a:defRPr sz="3600" b="0" i="0" u="none" strike="noStrike" cap="none" spc="0" baseline="0">
          <a:ln>
            <a:noFill/>
          </a:ln>
          <a:solidFill>
            <a:srgbClr val="625B48"/>
          </a:solidFill>
          <a:uFillTx/>
          <a:latin typeface="+mn-lt"/>
          <a:ea typeface="+mn-ea"/>
          <a:cs typeface="+mn-cs"/>
          <a:sym typeface="Didot"/>
        </a:defRPr>
      </a:lvl2pPr>
      <a:lvl3pPr marL="1143000" marR="0" indent="-381000" algn="l" defTabSz="584200" rtl="0" latinLnBrk="0">
        <a:lnSpc>
          <a:spcPct val="100000"/>
        </a:lnSpc>
        <a:spcBef>
          <a:spcPts val="3200"/>
        </a:spcBef>
        <a:spcAft>
          <a:spcPts val="0"/>
        </a:spcAft>
        <a:buClr>
          <a:srgbClr val="9A7865"/>
        </a:buClr>
        <a:buSzPct val="40000"/>
        <a:buFontTx/>
        <a:buBlip>
          <a:blip r:embed="rId15"/>
        </a:buBlip>
        <a:tabLst/>
        <a:defRPr sz="3600" b="0" i="0" u="none" strike="noStrike" cap="none" spc="0" baseline="0">
          <a:ln>
            <a:noFill/>
          </a:ln>
          <a:solidFill>
            <a:srgbClr val="625B48"/>
          </a:solidFill>
          <a:uFillTx/>
          <a:latin typeface="+mn-lt"/>
          <a:ea typeface="+mn-ea"/>
          <a:cs typeface="+mn-cs"/>
          <a:sym typeface="Didot"/>
        </a:defRPr>
      </a:lvl3pPr>
      <a:lvl4pPr marL="1524000" marR="0" indent="-381000" algn="l" defTabSz="584200" rtl="0" latinLnBrk="0">
        <a:lnSpc>
          <a:spcPct val="100000"/>
        </a:lnSpc>
        <a:spcBef>
          <a:spcPts val="3200"/>
        </a:spcBef>
        <a:spcAft>
          <a:spcPts val="0"/>
        </a:spcAft>
        <a:buClr>
          <a:srgbClr val="9A7865"/>
        </a:buClr>
        <a:buSzPct val="40000"/>
        <a:buFontTx/>
        <a:buBlip>
          <a:blip r:embed="rId15"/>
        </a:buBlip>
        <a:tabLst/>
        <a:defRPr sz="3600" b="0" i="0" u="none" strike="noStrike" cap="none" spc="0" baseline="0">
          <a:ln>
            <a:noFill/>
          </a:ln>
          <a:solidFill>
            <a:srgbClr val="625B48"/>
          </a:solidFill>
          <a:uFillTx/>
          <a:latin typeface="+mn-lt"/>
          <a:ea typeface="+mn-ea"/>
          <a:cs typeface="+mn-cs"/>
          <a:sym typeface="Didot"/>
        </a:defRPr>
      </a:lvl4pPr>
      <a:lvl5pPr marL="1905000" marR="0" indent="-381000" algn="l" defTabSz="584200" rtl="0" latinLnBrk="0">
        <a:lnSpc>
          <a:spcPct val="100000"/>
        </a:lnSpc>
        <a:spcBef>
          <a:spcPts val="3200"/>
        </a:spcBef>
        <a:spcAft>
          <a:spcPts val="0"/>
        </a:spcAft>
        <a:buClr>
          <a:srgbClr val="9A7865"/>
        </a:buClr>
        <a:buSzPct val="40000"/>
        <a:buFontTx/>
        <a:buBlip>
          <a:blip r:embed="rId15"/>
        </a:buBlip>
        <a:tabLst/>
        <a:defRPr sz="3600" b="0" i="0" u="none" strike="noStrike" cap="none" spc="0" baseline="0">
          <a:ln>
            <a:noFill/>
          </a:ln>
          <a:solidFill>
            <a:srgbClr val="625B48"/>
          </a:solidFill>
          <a:uFillTx/>
          <a:latin typeface="+mn-lt"/>
          <a:ea typeface="+mn-ea"/>
          <a:cs typeface="+mn-cs"/>
          <a:sym typeface="Didot"/>
        </a:defRPr>
      </a:lvl5pPr>
      <a:lvl6pPr marL="2286000" marR="0" indent="-381000" algn="l" defTabSz="584200" rtl="0" latinLnBrk="0">
        <a:lnSpc>
          <a:spcPct val="100000"/>
        </a:lnSpc>
        <a:spcBef>
          <a:spcPts val="3200"/>
        </a:spcBef>
        <a:spcAft>
          <a:spcPts val="0"/>
        </a:spcAft>
        <a:buClr>
          <a:srgbClr val="9A7865"/>
        </a:buClr>
        <a:buSzPct val="40000"/>
        <a:buFontTx/>
        <a:buBlip>
          <a:blip r:embed="rId15"/>
        </a:buBlip>
        <a:tabLst/>
        <a:defRPr sz="3600" b="0" i="0" u="none" strike="noStrike" cap="none" spc="0" baseline="0">
          <a:ln>
            <a:noFill/>
          </a:ln>
          <a:solidFill>
            <a:srgbClr val="625B48"/>
          </a:solidFill>
          <a:uFillTx/>
          <a:latin typeface="+mn-lt"/>
          <a:ea typeface="+mn-ea"/>
          <a:cs typeface="+mn-cs"/>
          <a:sym typeface="Didot"/>
        </a:defRPr>
      </a:lvl6pPr>
      <a:lvl7pPr marL="2667000" marR="0" indent="-381000" algn="l" defTabSz="584200" rtl="0" latinLnBrk="0">
        <a:lnSpc>
          <a:spcPct val="100000"/>
        </a:lnSpc>
        <a:spcBef>
          <a:spcPts val="3200"/>
        </a:spcBef>
        <a:spcAft>
          <a:spcPts val="0"/>
        </a:spcAft>
        <a:buClr>
          <a:srgbClr val="9A7865"/>
        </a:buClr>
        <a:buSzPct val="40000"/>
        <a:buFontTx/>
        <a:buBlip>
          <a:blip r:embed="rId15"/>
        </a:buBlip>
        <a:tabLst/>
        <a:defRPr sz="3600" b="0" i="0" u="none" strike="noStrike" cap="none" spc="0" baseline="0">
          <a:ln>
            <a:noFill/>
          </a:ln>
          <a:solidFill>
            <a:srgbClr val="625B48"/>
          </a:solidFill>
          <a:uFillTx/>
          <a:latin typeface="+mn-lt"/>
          <a:ea typeface="+mn-ea"/>
          <a:cs typeface="+mn-cs"/>
          <a:sym typeface="Didot"/>
        </a:defRPr>
      </a:lvl7pPr>
      <a:lvl8pPr marL="3048000" marR="0" indent="-381000" algn="l" defTabSz="584200" rtl="0" latinLnBrk="0">
        <a:lnSpc>
          <a:spcPct val="100000"/>
        </a:lnSpc>
        <a:spcBef>
          <a:spcPts val="3200"/>
        </a:spcBef>
        <a:spcAft>
          <a:spcPts val="0"/>
        </a:spcAft>
        <a:buClr>
          <a:srgbClr val="9A7865"/>
        </a:buClr>
        <a:buSzPct val="40000"/>
        <a:buFontTx/>
        <a:buBlip>
          <a:blip r:embed="rId15"/>
        </a:buBlip>
        <a:tabLst/>
        <a:defRPr sz="3600" b="0" i="0" u="none" strike="noStrike" cap="none" spc="0" baseline="0">
          <a:ln>
            <a:noFill/>
          </a:ln>
          <a:solidFill>
            <a:srgbClr val="625B48"/>
          </a:solidFill>
          <a:uFillTx/>
          <a:latin typeface="+mn-lt"/>
          <a:ea typeface="+mn-ea"/>
          <a:cs typeface="+mn-cs"/>
          <a:sym typeface="Didot"/>
        </a:defRPr>
      </a:lvl8pPr>
      <a:lvl9pPr marL="3429000" marR="0" indent="-381000" algn="l" defTabSz="584200" rtl="0" latinLnBrk="0">
        <a:lnSpc>
          <a:spcPct val="100000"/>
        </a:lnSpc>
        <a:spcBef>
          <a:spcPts val="3200"/>
        </a:spcBef>
        <a:spcAft>
          <a:spcPts val="0"/>
        </a:spcAft>
        <a:buClr>
          <a:srgbClr val="9A7865"/>
        </a:buClr>
        <a:buSzPct val="40000"/>
        <a:buFontTx/>
        <a:buBlip>
          <a:blip r:embed="rId15"/>
        </a:buBlip>
        <a:tabLst/>
        <a:defRPr sz="3600" b="0" i="0" u="none" strike="noStrike" cap="none" spc="0" baseline="0">
          <a:ln>
            <a:noFill/>
          </a:ln>
          <a:solidFill>
            <a:srgbClr val="625B48"/>
          </a:solidFill>
          <a:uFillTx/>
          <a:latin typeface="+mn-lt"/>
          <a:ea typeface="+mn-ea"/>
          <a:cs typeface="+mn-cs"/>
          <a:sym typeface="Didot"/>
        </a:defRPr>
      </a:lvl9pPr>
    </p:bodyStyle>
    <p:otherStyle>
      <a:lvl1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Didot"/>
        </a:defRPr>
      </a:lvl1pPr>
      <a:lvl2pPr marL="0" marR="0" indent="228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Didot"/>
        </a:defRPr>
      </a:lvl2pPr>
      <a:lvl3pPr marL="0" marR="0" indent="457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Didot"/>
        </a:defRPr>
      </a:lvl3pPr>
      <a:lvl4pPr marL="0" marR="0" indent="685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Didot"/>
        </a:defRPr>
      </a:lvl4pPr>
      <a:lvl5pPr marL="0" marR="0" indent="9144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Didot"/>
        </a:defRPr>
      </a:lvl5pPr>
      <a:lvl6pPr marL="0" marR="0" indent="11430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Didot"/>
        </a:defRPr>
      </a:lvl6pPr>
      <a:lvl7pPr marL="0" marR="0" indent="1371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Didot"/>
        </a:defRPr>
      </a:lvl7pPr>
      <a:lvl8pPr marL="0" marR="0" indent="1600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Didot"/>
        </a:defRPr>
      </a:lvl8pPr>
      <a:lvl9pPr marL="0" marR="0" indent="1828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Dido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hape 119"/>
          <p:cNvSpPr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20" name="Shape 120"/>
          <p:cNvSpPr>
            <a:spLocks noGrp="1"/>
          </p:cNvSpPr>
          <p:nvPr>
            <p:ph type="subTitle" sz="quarter" idx="1"/>
          </p:nvPr>
        </p:nvSpPr>
        <p:spPr>
          <a:xfrm>
            <a:off x="1104900" y="5933007"/>
            <a:ext cx="10795000" cy="2235201"/>
          </a:xfrm>
          <a:prstGeom prst="rect">
            <a:avLst/>
          </a:prstGeom>
        </p:spPr>
        <p:txBody>
          <a:bodyPr/>
          <a:lstStyle/>
          <a:p>
            <a:pPr defTabSz="554990">
              <a:defRPr sz="2470"/>
            </a:pPr>
            <a:r>
              <a:t>The Alpes</a:t>
            </a:r>
          </a:p>
          <a:p>
            <a:pPr defTabSz="554990">
              <a:defRPr sz="2470"/>
            </a:pPr>
            <a:r>
              <a:t>Clil project </a:t>
            </a:r>
          </a:p>
        </p:txBody>
      </p:sp>
      <p:pic>
        <p:nvPicPr>
          <p:cNvPr id="121" name="Immagine 120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72849" y="963111"/>
            <a:ext cx="11463621" cy="4385556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0" grpId="2" animBg="1" advAuto="0"/>
      <p:bldP spid="121" grpId="1" animBg="1" advAuto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Shape 15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VALLEY</a:t>
            </a:r>
          </a:p>
        </p:txBody>
      </p:sp>
      <p:sp>
        <p:nvSpPr>
          <p:cNvPr id="159" name="Shape 159"/>
          <p:cNvSpPr>
            <a:spLocks noGrp="1"/>
          </p:cNvSpPr>
          <p:nvPr>
            <p:ph type="body" idx="1"/>
          </p:nvPr>
        </p:nvSpPr>
        <p:spPr>
          <a:xfrm>
            <a:off x="813436" y="-60779"/>
            <a:ext cx="10795000" cy="5715001"/>
          </a:xfrm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</a:lstStyle>
          <a:p>
            <a:r>
              <a:t>Space between two mountains.</a:t>
            </a:r>
          </a:p>
        </p:txBody>
      </p:sp>
      <p:pic>
        <p:nvPicPr>
          <p:cNvPr id="160" name="Immagine 159"/>
          <p:cNvPicPr>
            <a:picLocks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164962" y="3610537"/>
            <a:ext cx="7324385" cy="513700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9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5" presetClass="entr" presetSubtype="9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1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8" grpId="1" animBg="1" advAuto="0"/>
      <p:bldP spid="159" grpId="2" animBg="1" advAuto="0"/>
      <p:bldP spid="160" grpId="3" animBg="1" advAuto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" name="Segnaposto immagine 161"/>
          <p:cNvPicPr>
            <a:picLocks noGrp="1"/>
          </p:cNvPicPr>
          <p:nvPr>
            <p:ph type="pic" idx="13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6725771" y="1457608"/>
            <a:ext cx="5435600" cy="6934201"/>
          </a:xfrm>
          <a:prstGeom prst="rect">
            <a:avLst/>
          </a:prstGeom>
        </p:spPr>
      </p:pic>
      <p:sp>
        <p:nvSpPr>
          <p:cNvPr id="163" name="Shape 16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GLACIER</a:t>
            </a:r>
          </a:p>
        </p:txBody>
      </p:sp>
      <p:sp>
        <p:nvSpPr>
          <p:cNvPr id="164" name="Shape 16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spcBef>
                <a:spcPts val="2400"/>
              </a:spcBef>
              <a:defRPr sz="5100">
                <a:latin typeface="Chalkboard SE Regular"/>
                <a:ea typeface="Chalkboard SE Regular"/>
                <a:cs typeface="Chalkboard SE Regular"/>
                <a:sym typeface="Chalkboard SE Regular"/>
              </a:defRPr>
            </a:lvl1pPr>
          </a:lstStyle>
          <a:p>
            <a:r>
              <a:rPr lang="it-IT" dirty="0" smtClean="0"/>
              <a:t>Large mass</a:t>
            </a:r>
            <a:r>
              <a:rPr dirty="0" smtClean="0"/>
              <a:t> </a:t>
            </a:r>
            <a:r>
              <a:rPr dirty="0"/>
              <a:t>of frozen snow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2" grpId="3" animBg="1" advAuto="0"/>
      <p:bldP spid="163" grpId="1" animBg="1" advAuto="0"/>
      <p:bldP spid="164" grpId="2" animBg="1" advAuto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Segnaposto immagine 165"/>
          <p:cNvPicPr>
            <a:picLocks noGrp="1"/>
          </p:cNvPicPr>
          <p:nvPr>
            <p:ph type="pic" idx="13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2870200" y="723900"/>
            <a:ext cx="7277100" cy="5346700"/>
          </a:xfrm>
          <a:prstGeom prst="rect">
            <a:avLst/>
          </a:prstGeom>
        </p:spPr>
      </p:pic>
      <p:sp>
        <p:nvSpPr>
          <p:cNvPr id="167" name="Shape 167"/>
          <p:cNvSpPr>
            <a:spLocks noGrp="1"/>
          </p:cNvSpPr>
          <p:nvPr>
            <p:ph type="title"/>
          </p:nvPr>
        </p:nvSpPr>
        <p:spPr>
          <a:xfrm>
            <a:off x="951497" y="6153150"/>
            <a:ext cx="10795001" cy="1397000"/>
          </a:xfrm>
          <a:prstGeom prst="rect">
            <a:avLst/>
          </a:prstGeom>
        </p:spPr>
        <p:txBody>
          <a:bodyPr/>
          <a:lstStyle/>
          <a:p>
            <a:r>
              <a:t>REFUGE</a:t>
            </a:r>
          </a:p>
        </p:txBody>
      </p:sp>
      <p:sp>
        <p:nvSpPr>
          <p:cNvPr id="168" name="Shape 16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defTabSz="531622">
              <a:spcBef>
                <a:spcPts val="2100"/>
              </a:spcBef>
              <a:defRPr sz="4277">
                <a:latin typeface="Euphemia UCAS"/>
                <a:ea typeface="Euphemia UCAS"/>
                <a:cs typeface="Euphemia UCAS"/>
                <a:sym typeface="Euphemia UCAS"/>
              </a:defRPr>
            </a:lvl1pPr>
          </a:lstStyle>
          <a:p>
            <a:r>
              <a:t>A mountain house for animals or people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2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6" grpId="3" animBg="1" advAuto="0"/>
      <p:bldP spid="167" grpId="1" animBg="1" advAuto="0"/>
      <p:bldP spid="168" grpId="2" animBg="1" advAuto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Segnaposto immagine 169"/>
          <p:cNvPicPr>
            <a:picLocks noGrp="1"/>
          </p:cNvPicPr>
          <p:nvPr>
            <p:ph type="pic" idx="13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7070881" y="2468617"/>
            <a:ext cx="4861286" cy="6416873"/>
          </a:xfrm>
          <a:prstGeom prst="rect">
            <a:avLst/>
          </a:prstGeom>
        </p:spPr>
      </p:pic>
      <p:sp>
        <p:nvSpPr>
          <p:cNvPr id="171" name="Shape 17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FOOT</a:t>
            </a:r>
          </a:p>
        </p:txBody>
      </p:sp>
      <p:sp>
        <p:nvSpPr>
          <p:cNvPr id="172" name="Shape 172"/>
          <p:cNvSpPr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>
            <a:lvl1pPr>
              <a:buBlip>
                <a:blip r:embed="rId3"/>
              </a:buBlip>
            </a:lvl1pPr>
          </a:lstStyle>
          <a:p>
            <a:r>
              <a:rPr dirty="0"/>
              <a:t>The lowest part of </a:t>
            </a:r>
            <a:r>
              <a:rPr lang="it-IT" dirty="0" smtClean="0"/>
              <a:t>t</a:t>
            </a:r>
            <a:r>
              <a:rPr dirty="0" smtClean="0"/>
              <a:t>he </a:t>
            </a:r>
            <a:r>
              <a:rPr dirty="0"/>
              <a:t>mountain.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0" grpId="3" animBg="1" advAuto="0"/>
      <p:bldP spid="171" grpId="1" animBg="1" advAuto="0"/>
      <p:bldP spid="172" grpId="2" animBg="1" advAuto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Shape 174"/>
          <p:cNvSpPr>
            <a:spLocks noGrp="1"/>
          </p:cNvSpPr>
          <p:nvPr>
            <p:ph type="title"/>
          </p:nvPr>
        </p:nvSpPr>
        <p:spPr>
          <a:xfrm>
            <a:off x="515716" y="-523586"/>
            <a:ext cx="10795001" cy="3556001"/>
          </a:xfrm>
          <a:prstGeom prst="rect">
            <a:avLst/>
          </a:prstGeom>
        </p:spPr>
        <p:txBody>
          <a:bodyPr/>
          <a:lstStyle/>
          <a:p>
            <a:r>
              <a:t>Where are the Alpes?</a:t>
            </a:r>
          </a:p>
        </p:txBody>
      </p:sp>
      <p:pic>
        <p:nvPicPr>
          <p:cNvPr id="175" name="Immagine 174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348888" y="3575613"/>
            <a:ext cx="5885426" cy="3080278"/>
          </a:xfrm>
          <a:prstGeom prst="rect">
            <a:avLst/>
          </a:prstGeom>
        </p:spPr>
      </p:pic>
      <p:sp>
        <p:nvSpPr>
          <p:cNvPr id="176" name="Shape 176"/>
          <p:cNvSpPr/>
          <p:nvPr/>
        </p:nvSpPr>
        <p:spPr>
          <a:xfrm>
            <a:off x="5842254" y="4508246"/>
            <a:ext cx="1320292" cy="737108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/>
          <a:p>
            <a:endParaRPr/>
          </a:p>
        </p:txBody>
      </p:sp>
      <p:grpSp>
        <p:nvGrpSpPr>
          <p:cNvPr id="179" name="Group 179"/>
          <p:cNvGrpSpPr/>
          <p:nvPr/>
        </p:nvGrpSpPr>
        <p:grpSpPr>
          <a:xfrm>
            <a:off x="208702" y="4645708"/>
            <a:ext cx="2636745" cy="776427"/>
            <a:chOff x="0" y="0"/>
            <a:chExt cx="2636744" cy="776427"/>
          </a:xfrm>
        </p:grpSpPr>
        <p:sp>
          <p:nvSpPr>
            <p:cNvPr id="178" name="Shape 178"/>
            <p:cNvSpPr/>
            <p:nvPr/>
          </p:nvSpPr>
          <p:spPr>
            <a:xfrm>
              <a:off x="25400" y="25399"/>
              <a:ext cx="2585944" cy="72562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="" xmlns:ma14="http://schemas.microsoft.com/office/mac/drawingml/2011/main" xmlns:mv="urn:schemas-microsoft-com:mac:vml" xmlns:mc="http://schemas.openxmlformats.org/markup-compatibility/2006" val="1"/>
              </a:ext>
            </a:extLst>
          </p:spPr>
          <p:txBody>
            <a:bodyPr wrap="square" lIns="50800" tIns="50800" rIns="50800" bIns="50800" numCol="1" anchor="t">
              <a:spAutoFit/>
            </a:bodyPr>
            <a:lstStyle>
              <a:lvl1pPr>
                <a:defRPr sz="3600"/>
              </a:lvl1pPr>
            </a:lstStyle>
            <a:p>
              <a:r>
                <a:t>West</a:t>
              </a:r>
            </a:p>
          </p:txBody>
        </p:sp>
        <p:pic>
          <p:nvPicPr>
            <p:cNvPr id="177" name="Immagine 176"/>
            <p:cNvPicPr>
              <a:picLocks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-1"/>
              <a:ext cx="2636744" cy="776429"/>
            </a:xfrm>
            <a:prstGeom prst="rect">
              <a:avLst/>
            </a:prstGeom>
            <a:effectLst/>
          </p:spPr>
        </p:pic>
      </p:grpSp>
      <p:grpSp>
        <p:nvGrpSpPr>
          <p:cNvPr id="182" name="Group 182"/>
          <p:cNvGrpSpPr/>
          <p:nvPr/>
        </p:nvGrpSpPr>
        <p:grpSpPr>
          <a:xfrm>
            <a:off x="10417721" y="4645708"/>
            <a:ext cx="2636744" cy="776427"/>
            <a:chOff x="0" y="0"/>
            <a:chExt cx="2636744" cy="776427"/>
          </a:xfrm>
        </p:grpSpPr>
        <p:sp>
          <p:nvSpPr>
            <p:cNvPr id="181" name="Shape 181"/>
            <p:cNvSpPr/>
            <p:nvPr/>
          </p:nvSpPr>
          <p:spPr>
            <a:xfrm>
              <a:off x="25400" y="25399"/>
              <a:ext cx="2585945" cy="72562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="" xmlns:ma14="http://schemas.microsoft.com/office/mac/drawingml/2011/main" xmlns:mv="urn:schemas-microsoft-com:mac:vml" xmlns:mc="http://schemas.openxmlformats.org/markup-compatibility/2006" val="1"/>
              </a:ext>
            </a:extLst>
          </p:spPr>
          <p:txBody>
            <a:bodyPr wrap="square" lIns="50800" tIns="50800" rIns="50800" bIns="50800" numCol="1" anchor="t">
              <a:spAutoFit/>
            </a:bodyPr>
            <a:lstStyle>
              <a:lvl1pPr>
                <a:defRPr sz="3600"/>
              </a:lvl1pPr>
            </a:lstStyle>
            <a:p>
              <a:r>
                <a:t>East</a:t>
              </a:r>
            </a:p>
          </p:txBody>
        </p:sp>
        <p:pic>
          <p:nvPicPr>
            <p:cNvPr id="180" name="Immagine 179"/>
            <p:cNvPicPr>
              <a:picLocks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-1"/>
              <a:ext cx="2636745" cy="776429"/>
            </a:xfrm>
            <a:prstGeom prst="rect">
              <a:avLst/>
            </a:prstGeom>
            <a:effectLst/>
          </p:spPr>
        </p:pic>
      </p:grpSp>
      <p:grpSp>
        <p:nvGrpSpPr>
          <p:cNvPr id="185" name="Group 185"/>
          <p:cNvGrpSpPr/>
          <p:nvPr/>
        </p:nvGrpSpPr>
        <p:grpSpPr>
          <a:xfrm>
            <a:off x="4973229" y="8521981"/>
            <a:ext cx="2636744" cy="776427"/>
            <a:chOff x="0" y="0"/>
            <a:chExt cx="2636744" cy="776427"/>
          </a:xfrm>
        </p:grpSpPr>
        <p:sp>
          <p:nvSpPr>
            <p:cNvPr id="184" name="Shape 184"/>
            <p:cNvSpPr/>
            <p:nvPr/>
          </p:nvSpPr>
          <p:spPr>
            <a:xfrm>
              <a:off x="25400" y="25399"/>
              <a:ext cx="2585945" cy="72562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="" xmlns:ma14="http://schemas.microsoft.com/office/mac/drawingml/2011/main" xmlns:mv="urn:schemas-microsoft-com:mac:vml" xmlns:mc="http://schemas.openxmlformats.org/markup-compatibility/2006" val="1"/>
              </a:ext>
            </a:extLst>
          </p:spPr>
          <p:txBody>
            <a:bodyPr wrap="square" lIns="50800" tIns="50800" rIns="50800" bIns="50800" numCol="1" anchor="t">
              <a:spAutoFit/>
            </a:bodyPr>
            <a:lstStyle>
              <a:lvl1pPr>
                <a:defRPr sz="3600"/>
              </a:lvl1pPr>
            </a:lstStyle>
            <a:p>
              <a:r>
                <a:t>South</a:t>
              </a:r>
            </a:p>
          </p:txBody>
        </p:sp>
        <p:pic>
          <p:nvPicPr>
            <p:cNvPr id="183" name="Immagine 182"/>
            <p:cNvPicPr>
              <a:picLocks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-1"/>
              <a:ext cx="2636745" cy="776429"/>
            </a:xfrm>
            <a:prstGeom prst="rect">
              <a:avLst/>
            </a:prstGeom>
            <a:effectLst/>
          </p:spPr>
        </p:pic>
      </p:grpSp>
      <p:grpSp>
        <p:nvGrpSpPr>
          <p:cNvPr id="188" name="Group 188"/>
          <p:cNvGrpSpPr/>
          <p:nvPr/>
        </p:nvGrpSpPr>
        <p:grpSpPr>
          <a:xfrm>
            <a:off x="5510958" y="1626355"/>
            <a:ext cx="2636744" cy="776428"/>
            <a:chOff x="0" y="0"/>
            <a:chExt cx="2636744" cy="776427"/>
          </a:xfrm>
        </p:grpSpPr>
        <p:sp>
          <p:nvSpPr>
            <p:cNvPr id="187" name="Shape 187"/>
            <p:cNvSpPr/>
            <p:nvPr/>
          </p:nvSpPr>
          <p:spPr>
            <a:xfrm>
              <a:off x="25400" y="25399"/>
              <a:ext cx="2585945" cy="72562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="" xmlns:ma14="http://schemas.microsoft.com/office/mac/drawingml/2011/main" xmlns:mv="urn:schemas-microsoft-com:mac:vml" xmlns:mc="http://schemas.openxmlformats.org/markup-compatibility/2006" val="1"/>
              </a:ext>
            </a:extLst>
          </p:spPr>
          <p:txBody>
            <a:bodyPr wrap="square" lIns="50800" tIns="50800" rIns="50800" bIns="50800" numCol="1" anchor="t">
              <a:spAutoFit/>
            </a:bodyPr>
            <a:lstStyle>
              <a:lvl1pPr>
                <a:defRPr sz="3600"/>
              </a:lvl1pPr>
            </a:lstStyle>
            <a:p>
              <a:r>
                <a:t>North</a:t>
              </a:r>
            </a:p>
          </p:txBody>
        </p:sp>
        <p:pic>
          <p:nvPicPr>
            <p:cNvPr id="186" name="Immagine 185"/>
            <p:cNvPicPr>
              <a:picLocks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-1"/>
              <a:ext cx="2636745" cy="776429"/>
            </a:xfrm>
            <a:prstGeom prst="rect">
              <a:avLst/>
            </a:prstGeom>
            <a:effectLst/>
          </p:spPr>
        </p:pic>
      </p:grpSp>
      <p:sp>
        <p:nvSpPr>
          <p:cNvPr id="189" name="Shape 189"/>
          <p:cNvSpPr/>
          <p:nvPr/>
        </p:nvSpPr>
        <p:spPr>
          <a:xfrm>
            <a:off x="-5936" y="6125183"/>
            <a:ext cx="2498659" cy="687527"/>
          </a:xfrm>
          <a:prstGeom prst="rect">
            <a:avLst/>
          </a:prstGeom>
          <a:blipFill>
            <a:blip r:embed="rId4"/>
          </a:blipFill>
          <a:ln w="12700">
            <a:solidFill>
              <a:srgbClr val="000000"/>
            </a:solidFill>
            <a:custDash>
              <a:ds d="600000" sp="600000"/>
            </a:custDash>
            <a:miter lim="400000"/>
          </a:ln>
          <a:extLst>
            <a:ext uri="{C572A759-6A51-4108-AA02-DFA0A04FC94B}">
              <ma14:wrappingTextBoxFlag xmlns="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lIns="50800" tIns="50800" rIns="50800" bIns="50800">
            <a:spAutoFit/>
          </a:bodyPr>
          <a:lstStyle>
            <a:lvl1pPr>
              <a:defRPr sz="3600"/>
            </a:lvl1pPr>
          </a:lstStyle>
          <a:p>
            <a:r>
              <a:t>France </a:t>
            </a:r>
          </a:p>
        </p:txBody>
      </p:sp>
      <p:sp>
        <p:nvSpPr>
          <p:cNvPr id="190" name="Shape 190"/>
          <p:cNvSpPr/>
          <p:nvPr/>
        </p:nvSpPr>
        <p:spPr>
          <a:xfrm flipV="1">
            <a:off x="7684483" y="2790889"/>
            <a:ext cx="1894089" cy="1005402"/>
          </a:xfrm>
          <a:prstGeom prst="line">
            <a:avLst/>
          </a:prstGeom>
          <a:ln w="38100">
            <a:solidFill>
              <a:srgbClr val="4C5D9A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600"/>
            </a:pPr>
            <a:endParaRPr/>
          </a:p>
        </p:txBody>
      </p:sp>
      <p:sp>
        <p:nvSpPr>
          <p:cNvPr id="191" name="Shape 191"/>
          <p:cNvSpPr/>
          <p:nvPr/>
        </p:nvSpPr>
        <p:spPr>
          <a:xfrm flipH="1" flipV="1">
            <a:off x="3194108" y="2654253"/>
            <a:ext cx="1278676" cy="1278676"/>
          </a:xfrm>
          <a:prstGeom prst="line">
            <a:avLst/>
          </a:prstGeom>
          <a:ln w="38100">
            <a:solidFill>
              <a:srgbClr val="9A4C8C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600"/>
            </a:pPr>
            <a:endParaRPr/>
          </a:p>
        </p:txBody>
      </p:sp>
      <p:sp>
        <p:nvSpPr>
          <p:cNvPr id="192" name="Shape 192"/>
          <p:cNvSpPr/>
          <p:nvPr/>
        </p:nvSpPr>
        <p:spPr>
          <a:xfrm flipV="1">
            <a:off x="2526730" y="5542289"/>
            <a:ext cx="1202636" cy="875311"/>
          </a:xfrm>
          <a:prstGeom prst="line">
            <a:avLst/>
          </a:prstGeom>
          <a:ln w="25400">
            <a:solidFill>
              <a:srgbClr val="B73A30">
                <a:alpha val="85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600"/>
            </a:pPr>
            <a:endParaRPr/>
          </a:p>
        </p:txBody>
      </p:sp>
      <p:sp>
        <p:nvSpPr>
          <p:cNvPr id="193" name="Shape 193"/>
          <p:cNvSpPr/>
          <p:nvPr/>
        </p:nvSpPr>
        <p:spPr>
          <a:xfrm flipV="1">
            <a:off x="8732362" y="4209916"/>
            <a:ext cx="1555852" cy="284666"/>
          </a:xfrm>
          <a:prstGeom prst="line">
            <a:avLst/>
          </a:prstGeom>
          <a:ln w="63500">
            <a:solidFill>
              <a:srgbClr val="B73A30">
                <a:alpha val="85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600"/>
            </a:pPr>
            <a:endParaRPr/>
          </a:p>
        </p:txBody>
      </p:sp>
      <p:sp>
        <p:nvSpPr>
          <p:cNvPr id="194" name="Shape 194"/>
          <p:cNvSpPr/>
          <p:nvPr/>
        </p:nvSpPr>
        <p:spPr>
          <a:xfrm>
            <a:off x="1181086" y="1798438"/>
            <a:ext cx="2560777" cy="674828"/>
          </a:xfrm>
          <a:prstGeom prst="rect">
            <a:avLst/>
          </a:prstGeom>
          <a:blipFill>
            <a:blip r:embed="rId5"/>
          </a:blip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wrap="none" lIns="50800" tIns="50800" rIns="50800" bIns="50800">
            <a:spAutoFit/>
          </a:bodyPr>
          <a:lstStyle>
            <a:lvl1pPr>
              <a:defRPr sz="3600"/>
            </a:lvl1pPr>
          </a:lstStyle>
          <a:p>
            <a:r>
              <a:t>Switzerland</a:t>
            </a:r>
          </a:p>
        </p:txBody>
      </p:sp>
      <p:sp>
        <p:nvSpPr>
          <p:cNvPr id="195" name="Shape 195"/>
          <p:cNvSpPr/>
          <p:nvPr/>
        </p:nvSpPr>
        <p:spPr>
          <a:xfrm>
            <a:off x="9552194" y="2193892"/>
            <a:ext cx="1604315" cy="674828"/>
          </a:xfrm>
          <a:prstGeom prst="rect">
            <a:avLst/>
          </a:prstGeom>
          <a:gradFill>
            <a:gsLst>
              <a:gs pos="0">
                <a:schemeClr val="accent6">
                  <a:hueOff val="-186619"/>
                  <a:satOff val="-1944"/>
                  <a:lumOff val="-8643"/>
                  <a:alpha val="64999"/>
                </a:schemeClr>
              </a:gs>
              <a:gs pos="100000">
                <a:schemeClr val="accent6">
                  <a:hueOff val="-186619"/>
                  <a:satOff val="-1944"/>
                  <a:lumOff val="-8643"/>
                </a:schemeClr>
              </a:gs>
            </a:gsLst>
            <a:lin ang="5400000"/>
          </a:gra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wrap="none" lIns="50800" tIns="50800" rIns="50800" bIns="50800">
            <a:spAutoFit/>
          </a:bodyPr>
          <a:lstStyle>
            <a:lvl1pPr>
              <a:defRPr sz="3600"/>
            </a:lvl1pPr>
          </a:lstStyle>
          <a:p>
            <a:r>
              <a:t>Austria</a:t>
            </a:r>
          </a:p>
        </p:txBody>
      </p:sp>
      <p:sp>
        <p:nvSpPr>
          <p:cNvPr id="196" name="Shape 196"/>
          <p:cNvSpPr/>
          <p:nvPr/>
        </p:nvSpPr>
        <p:spPr>
          <a:xfrm>
            <a:off x="10067621" y="3841422"/>
            <a:ext cx="1882749" cy="674828"/>
          </a:xfrm>
          <a:prstGeom prst="rect">
            <a:avLst/>
          </a:prstGeom>
          <a:blipFill>
            <a:blip r:embed="rId6"/>
          </a:blip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wrap="none" lIns="50800" tIns="50800" rIns="50800" bIns="50800">
            <a:spAutoFit/>
          </a:bodyPr>
          <a:lstStyle>
            <a:lvl1pPr>
              <a:defRPr sz="3600"/>
            </a:lvl1pPr>
          </a:lstStyle>
          <a:p>
            <a:r>
              <a:t>Slovenia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5" presetClass="entr" presetSubtype="9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3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9" presetClass="entr" presetSubtype="10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5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fill="hold" grpId="6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5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7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3" presetClass="entr" presetSubtype="32" fill="hold" grpId="8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5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ntr" fill="hold" grpId="9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1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1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9" presetClass="entr" fill="hold" grpId="1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6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1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8" fill="hold" grpId="1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1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8" fill="hold" grpId="1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7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ntr" presetSubtype="0" fill="hold" grpId="13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73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9" presetClass="entr" fill="hold" grpId="1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7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8" dur="10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" grpId="1" animBg="1" advAuto="0"/>
      <p:bldP spid="175" grpId="2" animBg="1" advAuto="0"/>
      <p:bldP spid="179" grpId="4" animBg="1" advAuto="0"/>
      <p:bldP spid="182" grpId="6" animBg="1" advAuto="0"/>
      <p:bldP spid="185" grpId="5" animBg="1" advAuto="0"/>
      <p:bldP spid="188" grpId="3" animBg="1" advAuto="0"/>
      <p:bldP spid="189" grpId="7" animBg="1" advAuto="0"/>
      <p:bldP spid="190" grpId="12" animBg="1" advAuto="0"/>
      <p:bldP spid="191" grpId="10" animBg="1" advAuto="0"/>
      <p:bldP spid="192" grpId="8" animBg="1" advAuto="0"/>
      <p:bldP spid="193" grpId="14" animBg="1" advAuto="0"/>
      <p:bldP spid="194" grpId="9" animBg="1" advAuto="0"/>
      <p:bldP spid="195" grpId="11" animBg="1" advAuto="0"/>
      <p:bldP spid="196" grpId="13" animBg="1" advAuto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Shape 198"/>
          <p:cNvSpPr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Mountain sports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8" grpId="1" animBg="1" advAuto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" name="Segnaposto immagine 199"/>
          <p:cNvPicPr>
            <a:picLocks noGrp="1"/>
          </p:cNvPicPr>
          <p:nvPr>
            <p:ph type="pic" idx="13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6900348" y="1409700"/>
            <a:ext cx="5435600" cy="6934200"/>
          </a:xfrm>
          <a:prstGeom prst="rect">
            <a:avLst/>
          </a:prstGeom>
        </p:spPr>
      </p:pic>
      <p:sp>
        <p:nvSpPr>
          <p:cNvPr id="201" name="Shape 20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Skiing </a:t>
            </a:r>
          </a:p>
        </p:txBody>
      </p:sp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" name="Segnaposto immagine 202"/>
          <p:cNvPicPr>
            <a:picLocks noGrp="1"/>
          </p:cNvPicPr>
          <p:nvPr>
            <p:ph type="pic" idx="13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2870200" y="723900"/>
            <a:ext cx="7277100" cy="5346700"/>
          </a:xfrm>
          <a:prstGeom prst="rect">
            <a:avLst/>
          </a:prstGeom>
        </p:spPr>
      </p:pic>
      <p:sp>
        <p:nvSpPr>
          <p:cNvPr id="204" name="Shape 204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Snowboarding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25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3" grpId="1" animBg="1" advAuto="0"/>
      <p:bldP spid="204" grpId="2" animBg="1" advAuto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" name="Segnaposto immagine 205"/>
          <p:cNvPicPr>
            <a:picLocks noGrp="1"/>
          </p:cNvPicPr>
          <p:nvPr>
            <p:ph type="pic" idx="13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6725771" y="1457608"/>
            <a:ext cx="5435600" cy="6934201"/>
          </a:xfrm>
          <a:prstGeom prst="rect">
            <a:avLst/>
          </a:prstGeom>
        </p:spPr>
      </p:pic>
      <p:sp>
        <p:nvSpPr>
          <p:cNvPr id="207" name="Shape 20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Skating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400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400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6" grpId="1" animBg="1" advAuto="0"/>
      <p:bldP spid="207" grpId="2" animBg="1" advAuto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Segnaposto immagine 208"/>
          <p:cNvPicPr>
            <a:picLocks noGrp="1"/>
          </p:cNvPicPr>
          <p:nvPr>
            <p:ph type="pic" idx="13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2870200" y="723900"/>
            <a:ext cx="7277100" cy="5346700"/>
          </a:xfrm>
          <a:prstGeom prst="rect">
            <a:avLst/>
          </a:prstGeom>
        </p:spPr>
      </p:pic>
      <p:sp>
        <p:nvSpPr>
          <p:cNvPr id="210" name="Shape 21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Walking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10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9" grpId="1" animBg="1" advAuto="0"/>
      <p:bldP spid="210" grpId="2" animBg="1" advAuto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Shape 12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37463">
              <a:defRPr sz="6992"/>
            </a:lvl1pPr>
          </a:lstStyle>
          <a:p>
            <a:r>
              <a:t>The Earth has got different areas:</a:t>
            </a:r>
          </a:p>
        </p:txBody>
      </p:sp>
      <p:sp>
        <p:nvSpPr>
          <p:cNvPr id="124" name="Shape 124"/>
          <p:cNvSpPr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buBlip>
                <a:blip r:embed="rId2"/>
              </a:buBlip>
            </a:pPr>
            <a:r>
              <a:rPr dirty="0"/>
              <a:t>	The mountain</a:t>
            </a:r>
          </a:p>
          <a:p>
            <a:pPr>
              <a:buBlip>
                <a:blip r:embed="rId2"/>
              </a:buBlip>
            </a:pPr>
            <a:r>
              <a:rPr dirty="0"/>
              <a:t>The sea </a:t>
            </a:r>
          </a:p>
          <a:p>
            <a:pPr>
              <a:buBlip>
                <a:blip r:embed="rId2"/>
              </a:buBlip>
            </a:pPr>
            <a:r>
              <a:rPr dirty="0"/>
              <a:t>The city </a:t>
            </a:r>
          </a:p>
          <a:p>
            <a:pPr>
              <a:buBlip>
                <a:blip r:embed="rId2"/>
              </a:buBlip>
            </a:pPr>
            <a:r>
              <a:rPr dirty="0"/>
              <a:t>The plain</a:t>
            </a:r>
          </a:p>
          <a:p>
            <a:pPr>
              <a:buBlip>
                <a:blip r:embed="rId2"/>
              </a:buBlip>
            </a:pPr>
            <a:r>
              <a:rPr dirty="0"/>
              <a:t>The hill</a:t>
            </a:r>
          </a:p>
        </p:txBody>
      </p:sp>
      <p:pic>
        <p:nvPicPr>
          <p:cNvPr id="125" name="Immagine 124"/>
          <p:cNvPicPr>
            <a:picLocks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994032" y="2885137"/>
            <a:ext cx="5632751" cy="6381115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10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3" grpId="1" animBg="1" advAuto="0"/>
      <p:bldP spid="124" grpId="2" animBg="1" advAuto="0"/>
      <p:bldP spid="125" grpId="3" animBg="1" advAuto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" name="Segnaposto immagine 211"/>
          <p:cNvPicPr>
            <a:picLocks noGrp="1"/>
          </p:cNvPicPr>
          <p:nvPr>
            <p:ph type="pic" idx="13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6725771" y="1457608"/>
            <a:ext cx="5435600" cy="6934201"/>
          </a:xfrm>
          <a:prstGeom prst="rect">
            <a:avLst/>
          </a:prstGeom>
        </p:spPr>
      </p:pic>
      <p:sp>
        <p:nvSpPr>
          <p:cNvPr id="213" name="Shape 21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Climbing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1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2" grpId="1" animBg="1" advAuto="0"/>
      <p:bldP spid="213" grpId="2" animBg="1" advAuto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/>
          <p:cNvSpPr txBox="1"/>
          <p:nvPr/>
        </p:nvSpPr>
        <p:spPr>
          <a:xfrm>
            <a:off x="1854200" y="2209800"/>
            <a:ext cx="102592" cy="71814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t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4000" b="0" i="0" u="none" strike="noStrike" cap="none" spc="0" normalizeH="0" baseline="0" dirty="0">
              <a:ln>
                <a:noFill/>
              </a:ln>
              <a:solidFill>
                <a:srgbClr val="625B48"/>
              </a:solidFill>
              <a:effectLst/>
              <a:uFillTx/>
              <a:latin typeface="+mn-lt"/>
              <a:ea typeface="+mn-ea"/>
              <a:cs typeface="+mn-cs"/>
              <a:sym typeface="Didot"/>
            </a:endParaRPr>
          </a:p>
        </p:txBody>
      </p:sp>
      <p:pic>
        <p:nvPicPr>
          <p:cNvPr id="6" name="Immagine 5" descr="Schermata 2017-05-12 alle 21.39.1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800" y="1035049"/>
            <a:ext cx="5029200" cy="7208063"/>
          </a:xfrm>
          <a:prstGeom prst="rect">
            <a:avLst/>
          </a:prstGeom>
        </p:spPr>
      </p:pic>
      <p:pic>
        <p:nvPicPr>
          <p:cNvPr id="7" name="Immagine 6" descr="Schermata 2017-05-12 alle 21.39.57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6200" y="1035050"/>
            <a:ext cx="5295900" cy="707390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Segnaposto immagine 126"/>
          <p:cNvPicPr>
            <a:picLocks noGrp="1"/>
          </p:cNvPicPr>
          <p:nvPr>
            <p:ph type="pic" idx="13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7854950" y="4355647"/>
            <a:ext cx="4483100" cy="4089401"/>
          </a:xfrm>
          <a:prstGeom prst="rect">
            <a:avLst/>
          </a:prstGeom>
        </p:spPr>
      </p:pic>
      <p:pic>
        <p:nvPicPr>
          <p:cNvPr id="128" name="Segnaposto immagine 127"/>
          <p:cNvPicPr>
            <a:picLocks noGrp="1"/>
          </p:cNvPicPr>
          <p:nvPr>
            <p:ph type="pic" idx="14"/>
          </p:nvPr>
        </p:nvPicPr>
        <p:blipFill>
          <a:blip r:embed="rId3">
            <a:extLst/>
          </a:blip>
          <a:stretch>
            <a:fillRect/>
          </a:stretch>
        </p:blipFill>
        <p:spPr>
          <a:xfrm>
            <a:off x="6851490" y="835647"/>
            <a:ext cx="4483100" cy="4102101"/>
          </a:xfrm>
          <a:prstGeom prst="rect">
            <a:avLst/>
          </a:prstGeom>
        </p:spPr>
      </p:pic>
      <p:pic>
        <p:nvPicPr>
          <p:cNvPr id="129" name="Immagine 128"/>
          <p:cNvPicPr>
            <a:picLocks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098652" y="1343015"/>
            <a:ext cx="4298005" cy="2322765"/>
          </a:xfrm>
          <a:prstGeom prst="rect">
            <a:avLst/>
          </a:prstGeom>
        </p:spPr>
      </p:pic>
      <p:pic>
        <p:nvPicPr>
          <p:cNvPr id="130" name="Immagine 129"/>
          <p:cNvPicPr>
            <a:picLocks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58362" y="3836605"/>
            <a:ext cx="3872033" cy="2867801"/>
          </a:xfrm>
          <a:prstGeom prst="rect">
            <a:avLst/>
          </a:prstGeom>
        </p:spPr>
      </p:pic>
      <p:pic>
        <p:nvPicPr>
          <p:cNvPr id="131" name="Immagine 130"/>
          <p:cNvPicPr>
            <a:picLocks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3589035" y="6060085"/>
            <a:ext cx="4239842" cy="3154837"/>
          </a:xfrm>
          <a:prstGeom prst="rect">
            <a:avLst/>
          </a:prstGeom>
        </p:spPr>
      </p:pic>
      <p:sp>
        <p:nvSpPr>
          <p:cNvPr id="132" name="Shape 132"/>
          <p:cNvSpPr/>
          <p:nvPr/>
        </p:nvSpPr>
        <p:spPr>
          <a:xfrm>
            <a:off x="1893927" y="435082"/>
            <a:ext cx="2559304" cy="7371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r>
              <a:t>What is it?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9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9" presetClass="entr" presetSubtype="1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1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1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fill="hold" grpId="5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3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fill="hold" grpId="6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5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7" grpId="6" animBg="1" advAuto="0"/>
      <p:bldP spid="128" grpId="5" animBg="1" advAuto="0"/>
      <p:bldP spid="129" grpId="2" animBg="1" advAuto="0"/>
      <p:bldP spid="130" grpId="3" animBg="1" advAuto="0"/>
      <p:bldP spid="131" grpId="4" animBg="1" advAuto="0"/>
      <p:bldP spid="132" grpId="1" animBg="1" advAuto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hape 134"/>
          <p:cNvSpPr>
            <a:spLocks noGrp="1"/>
          </p:cNvSpPr>
          <p:nvPr>
            <p:ph type="title"/>
          </p:nvPr>
        </p:nvSpPr>
        <p:spPr>
          <a:xfrm>
            <a:off x="1104900" y="1178499"/>
            <a:ext cx="10795000" cy="3556000"/>
          </a:xfrm>
          <a:prstGeom prst="rect">
            <a:avLst/>
          </a:prstGeom>
        </p:spPr>
        <p:txBody>
          <a:bodyPr/>
          <a:lstStyle/>
          <a:p>
            <a:r>
              <a:rPr dirty="0"/>
              <a:t>THE ALPES</a:t>
            </a:r>
          </a:p>
          <a:p>
            <a:r>
              <a:rPr dirty="0"/>
              <a:t>The </a:t>
            </a:r>
            <a:r>
              <a:rPr dirty="0" err="1"/>
              <a:t>Alpes</a:t>
            </a:r>
            <a:r>
              <a:rPr dirty="0"/>
              <a:t> are a mountain range in The north of Italy</a:t>
            </a:r>
          </a:p>
        </p:txBody>
      </p:sp>
      <p:pic>
        <p:nvPicPr>
          <p:cNvPr id="135" name="Immagine 134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409976" y="4335419"/>
            <a:ext cx="6184846" cy="4851558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32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4" grpId="1" animBg="1" advAuto="0"/>
      <p:bldP spid="135" grpId="2" animBg="1" advAuto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Segnaposto immagine 136"/>
          <p:cNvPicPr>
            <a:picLocks noGrp="1"/>
          </p:cNvPicPr>
          <p:nvPr>
            <p:ph type="pic" idx="13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7066689" y="1606422"/>
            <a:ext cx="5435600" cy="6934201"/>
          </a:xfrm>
          <a:prstGeom prst="rect">
            <a:avLst/>
          </a:prstGeom>
        </p:spPr>
      </p:pic>
      <p:sp>
        <p:nvSpPr>
          <p:cNvPr id="138" name="Shape 138"/>
          <p:cNvSpPr>
            <a:spLocks noGrp="1"/>
          </p:cNvSpPr>
          <p:nvPr>
            <p:ph type="title"/>
          </p:nvPr>
        </p:nvSpPr>
        <p:spPr>
          <a:xfrm>
            <a:off x="634999" y="1298627"/>
            <a:ext cx="5715001" cy="3314700"/>
          </a:xfrm>
          <a:prstGeom prst="rect">
            <a:avLst/>
          </a:prstGeom>
        </p:spPr>
        <p:txBody>
          <a:bodyPr/>
          <a:lstStyle>
            <a:lvl1pPr defTabSz="403097">
              <a:defRPr sz="4140"/>
            </a:lvl1pPr>
          </a:lstStyle>
          <a:p>
            <a:r>
              <a:rPr dirty="0"/>
              <a:t>The mountains have an altitude(1)of 600 m. The peaks (2) are sharp and the slopes (3) are steep.</a:t>
            </a:r>
          </a:p>
        </p:txBody>
      </p:sp>
      <p:sp>
        <p:nvSpPr>
          <p:cNvPr id="139" name="Shape 139"/>
          <p:cNvSpPr>
            <a:spLocks noGrp="1"/>
          </p:cNvSpPr>
          <p:nvPr>
            <p:ph type="body" sz="quarter" idx="1"/>
          </p:nvPr>
        </p:nvSpPr>
        <p:spPr>
          <a:xfrm>
            <a:off x="1003120" y="4802254"/>
            <a:ext cx="5715000" cy="3606800"/>
          </a:xfrm>
          <a:prstGeom prst="rect">
            <a:avLst/>
          </a:prstGeom>
          <a:ln w="9525">
            <a:round/>
          </a:ln>
        </p:spPr>
        <p:txBody>
          <a:bodyPr/>
          <a:lstStyle/>
          <a:p>
            <a:pPr>
              <a:defRPr sz="3600">
                <a:latin typeface="+mn-lt"/>
                <a:ea typeface="+mn-ea"/>
                <a:cs typeface="+mn-cs"/>
                <a:sym typeface="Didot"/>
              </a:defRPr>
            </a:pPr>
            <a:r>
              <a:rPr dirty="0"/>
              <a:t>On the highest peaks </a:t>
            </a:r>
            <a:r>
              <a:rPr lang="it-IT" dirty="0" smtClean="0"/>
              <a:t>t</a:t>
            </a:r>
            <a:r>
              <a:rPr dirty="0" smtClean="0"/>
              <a:t>he </a:t>
            </a:r>
            <a:r>
              <a:rPr dirty="0"/>
              <a:t>snow never melts.</a:t>
            </a:r>
          </a:p>
          <a:p>
            <a:pPr>
              <a:defRPr sz="3600">
                <a:latin typeface="+mn-lt"/>
                <a:ea typeface="+mn-ea"/>
                <a:cs typeface="+mn-cs"/>
                <a:sym typeface="Didot"/>
              </a:defRPr>
            </a:pPr>
            <a:r>
              <a:rPr dirty="0"/>
              <a:t>This happens because the higher </a:t>
            </a:r>
            <a:r>
              <a:rPr dirty="0" smtClean="0"/>
              <a:t>the </a:t>
            </a:r>
            <a:r>
              <a:rPr dirty="0"/>
              <a:t>peak the colder the air becomes.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2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30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7" grpId="3" animBg="1" advAuto="0"/>
      <p:bldP spid="138" grpId="1" animBg="1" advAuto="0"/>
      <p:bldP spid="139" grpId="2" animBg="1" advAuto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Shape 14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Important:</a:t>
            </a:r>
          </a:p>
        </p:txBody>
      </p:sp>
      <p:sp>
        <p:nvSpPr>
          <p:cNvPr id="142" name="Shape 142"/>
          <p:cNvSpPr>
            <a:spLocks noGrp="1"/>
          </p:cNvSpPr>
          <p:nvPr>
            <p:ph type="body" idx="1"/>
          </p:nvPr>
        </p:nvSpPr>
        <p:spPr>
          <a:xfrm>
            <a:off x="1104899" y="1426569"/>
            <a:ext cx="10795001" cy="5715001"/>
          </a:xfrm>
          <a:prstGeom prst="rect">
            <a:avLst/>
          </a:prstGeom>
        </p:spPr>
        <p:txBody>
          <a:bodyPr/>
          <a:lstStyle/>
          <a:p>
            <a:pPr>
              <a:buBlip>
                <a:blip r:embed="rId2"/>
              </a:buBlip>
            </a:pPr>
            <a:r>
              <a:rPr lang="en-US" dirty="0" smtClean="0"/>
              <a:t>ALTITUDE: The highest level.</a:t>
            </a:r>
          </a:p>
          <a:p>
            <a:pPr>
              <a:buBlip>
                <a:blip r:embed="rId2"/>
              </a:buBlip>
            </a:pPr>
            <a:r>
              <a:rPr lang="en-US" dirty="0" smtClean="0"/>
              <a:t>PEAK: The highest point of a mountain.</a:t>
            </a:r>
          </a:p>
          <a:p>
            <a:pPr>
              <a:buBlip>
                <a:blip r:embed="rId2"/>
              </a:buBlip>
            </a:pPr>
            <a:r>
              <a:rPr lang="en-US" dirty="0" smtClean="0"/>
              <a:t>SLOPE: the steepest part of a mountain.</a:t>
            </a:r>
            <a:endParaRPr lang="en-US" dirty="0"/>
          </a:p>
        </p:txBody>
      </p:sp>
      <p:pic>
        <p:nvPicPr>
          <p:cNvPr id="143" name="Immagine 142"/>
          <p:cNvPicPr>
            <a:picLocks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105161" y="5423964"/>
            <a:ext cx="2248111" cy="1328961"/>
          </a:xfrm>
          <a:prstGeom prst="rect">
            <a:avLst/>
          </a:prstGeom>
        </p:spPr>
      </p:pic>
      <p:pic>
        <p:nvPicPr>
          <p:cNvPr id="144" name="Immagine 143"/>
          <p:cNvPicPr>
            <a:picLocks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696967" y="6722403"/>
            <a:ext cx="3334983" cy="2346587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9" presetClass="entr" presetSubtype="1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3" presetClass="entr" presetSubtype="16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1" grpId="1" animBg="1" advAuto="0"/>
      <p:bldP spid="142" grpId="2" animBg="1" advAuto="0"/>
      <p:bldP spid="143" grpId="3" animBg="1" advAuto="0"/>
      <p:bldP spid="144" grpId="4" animBg="1" advAuto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Shape 14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GLOSSARY</a:t>
            </a:r>
          </a:p>
        </p:txBody>
      </p:sp>
      <p:sp>
        <p:nvSpPr>
          <p:cNvPr id="147" name="Shape 147"/>
          <p:cNvSpPr>
            <a:spLocks noGrp="1"/>
          </p:cNvSpPr>
          <p:nvPr>
            <p:ph type="body" idx="1"/>
          </p:nvPr>
        </p:nvSpPr>
        <p:spPr>
          <a:xfrm>
            <a:off x="798096" y="92623"/>
            <a:ext cx="10795001" cy="5715001"/>
          </a:xfrm>
          <a:prstGeom prst="rect">
            <a:avLst/>
          </a:prstGeom>
        </p:spPr>
        <p:txBody>
          <a:bodyPr/>
          <a:lstStyle>
            <a:lvl1pPr marL="455083" indent="-455083">
              <a:buBlip>
                <a:blip r:embed="rId2"/>
              </a:buBlip>
              <a:defRPr sz="4300"/>
            </a:lvl1pPr>
          </a:lstStyle>
          <a:p>
            <a:r>
              <a:t>PEAK: The pointed top of a mountain</a:t>
            </a:r>
          </a:p>
        </p:txBody>
      </p:sp>
      <p:pic>
        <p:nvPicPr>
          <p:cNvPr id="148" name="Immagine 147"/>
          <p:cNvPicPr>
            <a:picLocks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453739" y="3743290"/>
            <a:ext cx="7423898" cy="4470071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Segnaposto immagine 149"/>
          <p:cNvPicPr>
            <a:picLocks noGrp="1"/>
          </p:cNvPicPr>
          <p:nvPr>
            <p:ph type="pic" idx="13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2870200" y="723900"/>
            <a:ext cx="7277100" cy="5346700"/>
          </a:xfrm>
          <a:prstGeom prst="rect">
            <a:avLst/>
          </a:prstGeom>
        </p:spPr>
      </p:pic>
      <p:sp>
        <p:nvSpPr>
          <p:cNvPr id="151" name="Shape 15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Mountain</a:t>
            </a:r>
          </a:p>
        </p:txBody>
      </p:sp>
      <p:sp>
        <p:nvSpPr>
          <p:cNvPr id="152" name="Shape 15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>
            <a:normAutofit lnSpcReduction="10000"/>
          </a:bodyPr>
          <a:lstStyle>
            <a:lvl1pPr defTabSz="508254">
              <a:defRPr sz="4698" i="1">
                <a:solidFill>
                  <a:srgbClr val="48624B"/>
                </a:solidFill>
                <a:latin typeface="+mn-lt"/>
                <a:ea typeface="+mn-ea"/>
                <a:cs typeface="+mn-cs"/>
                <a:sym typeface="Didot"/>
              </a:defRPr>
            </a:lvl1pPr>
          </a:lstStyle>
          <a:p>
            <a:r>
              <a:rPr dirty="0"/>
              <a:t>a natural elevation greater than 600 meters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1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0" grpId="3" animBg="1" advAuto="0"/>
      <p:bldP spid="151" grpId="1" animBg="1" advAuto="0"/>
      <p:bldP spid="152" grpId="2" animBg="1" advAuto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Segnaposto immagine 153"/>
          <p:cNvPicPr>
            <a:picLocks noGrp="1"/>
          </p:cNvPicPr>
          <p:nvPr>
            <p:ph type="pic" idx="13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6718300" y="1212165"/>
            <a:ext cx="5435600" cy="6934201"/>
          </a:xfrm>
          <a:prstGeom prst="rect">
            <a:avLst/>
          </a:prstGeom>
        </p:spPr>
      </p:pic>
      <p:sp>
        <p:nvSpPr>
          <p:cNvPr id="155" name="Shape 155"/>
          <p:cNvSpPr>
            <a:spLocks noGrp="1"/>
          </p:cNvSpPr>
          <p:nvPr>
            <p:ph type="title"/>
          </p:nvPr>
        </p:nvSpPr>
        <p:spPr>
          <a:xfrm>
            <a:off x="865102" y="138603"/>
            <a:ext cx="5715001" cy="3314701"/>
          </a:xfrm>
          <a:prstGeom prst="rect">
            <a:avLst/>
          </a:prstGeom>
        </p:spPr>
        <p:txBody>
          <a:bodyPr/>
          <a:lstStyle/>
          <a:p>
            <a:r>
              <a:t>Mountain range</a:t>
            </a:r>
          </a:p>
        </p:txBody>
      </p:sp>
      <p:sp>
        <p:nvSpPr>
          <p:cNvPr id="156" name="Shape 15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  <a:blipFill>
            <a:blip r:embed="rId3"/>
          </a:blipFill>
        </p:spPr>
        <p:txBody>
          <a:bodyPr/>
          <a:lstStyle>
            <a:lvl1pPr>
              <a:defRPr sz="3600">
                <a:latin typeface="+mn-lt"/>
                <a:ea typeface="+mn-ea"/>
                <a:cs typeface="+mn-cs"/>
                <a:sym typeface="Didot"/>
              </a:defRPr>
            </a:lvl1pPr>
          </a:lstStyle>
          <a:p>
            <a:r>
              <a:t>Many mountains in a line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10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ntr" presetSubtype="32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8" dur="10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4" grpId="3" animBg="1" advAuto="0"/>
      <p:bldP spid="155" grpId="1" animBg="1" advAuto="0"/>
      <p:bldP spid="156" grpId="2" animBg="1" advAuto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Renaissance">
  <a:themeElements>
    <a:clrScheme name="Renaissance">
      <a:dk1>
        <a:srgbClr val="625B48"/>
      </a:dk1>
      <a:lt1>
        <a:srgbClr val="1A2C62"/>
      </a:lt1>
      <a:dk2>
        <a:srgbClr val="75716F"/>
      </a:dk2>
      <a:lt2>
        <a:srgbClr val="CDCDCD"/>
      </a:lt2>
      <a:accent1>
        <a:srgbClr val="9EA3A1"/>
      </a:accent1>
      <a:accent2>
        <a:srgbClr val="ACAD6A"/>
      </a:accent2>
      <a:accent3>
        <a:srgbClr val="E2BF60"/>
      </a:accent3>
      <a:accent4>
        <a:srgbClr val="DF995B"/>
      </a:accent4>
      <a:accent5>
        <a:srgbClr val="D27263"/>
      </a:accent5>
      <a:accent6>
        <a:srgbClr val="B59871"/>
      </a:accent6>
      <a:hlink>
        <a:srgbClr val="0000FF"/>
      </a:hlink>
      <a:folHlink>
        <a:srgbClr val="FF00FF"/>
      </a:folHlink>
    </a:clrScheme>
    <a:fontScheme name="Renaissance">
      <a:majorFont>
        <a:latin typeface="Didot"/>
        <a:ea typeface="Didot"/>
        <a:cs typeface="Didot"/>
      </a:majorFont>
      <a:minorFont>
        <a:latin typeface="Didot"/>
        <a:ea typeface="Didot"/>
        <a:cs typeface="Didot"/>
      </a:minorFont>
    </a:fontScheme>
    <a:fmtScheme name="Renaissan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625B48"/>
            </a:solidFill>
            <a:effectLst/>
            <a:uFillTx/>
            <a:latin typeface="+mn-lt"/>
            <a:ea typeface="+mn-ea"/>
            <a:cs typeface="+mn-cs"/>
            <a:sym typeface="Dido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38100" cap="flat">
          <a:solidFill>
            <a:schemeClr val="accent2">
              <a:hueOff val="177409"/>
              <a:satOff val="5215"/>
              <a:lumOff val="-9597"/>
            </a:schemeClr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t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000" b="0" i="0" u="none" strike="noStrike" cap="none" spc="0" normalizeH="0" baseline="0">
            <a:ln>
              <a:noFill/>
            </a:ln>
            <a:solidFill>
              <a:srgbClr val="625B48"/>
            </a:solidFill>
            <a:effectLst/>
            <a:uFillTx/>
            <a:latin typeface="+mn-lt"/>
            <a:ea typeface="+mn-ea"/>
            <a:cs typeface="+mn-cs"/>
            <a:sym typeface="Dido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Renaissance">
  <a:themeElements>
    <a:clrScheme name="Renaissance">
      <a:dk1>
        <a:srgbClr val="000000"/>
      </a:dk1>
      <a:lt1>
        <a:srgbClr val="FFFFFF"/>
      </a:lt1>
      <a:dk2>
        <a:srgbClr val="75716F"/>
      </a:dk2>
      <a:lt2>
        <a:srgbClr val="CDCDCD"/>
      </a:lt2>
      <a:accent1>
        <a:srgbClr val="9EA3A1"/>
      </a:accent1>
      <a:accent2>
        <a:srgbClr val="ACAD6A"/>
      </a:accent2>
      <a:accent3>
        <a:srgbClr val="E2BF60"/>
      </a:accent3>
      <a:accent4>
        <a:srgbClr val="DF995B"/>
      </a:accent4>
      <a:accent5>
        <a:srgbClr val="D27263"/>
      </a:accent5>
      <a:accent6>
        <a:srgbClr val="B59871"/>
      </a:accent6>
      <a:hlink>
        <a:srgbClr val="0000FF"/>
      </a:hlink>
      <a:folHlink>
        <a:srgbClr val="FF00FF"/>
      </a:folHlink>
    </a:clrScheme>
    <a:fontScheme name="Renaissance">
      <a:majorFont>
        <a:latin typeface="Didot"/>
        <a:ea typeface="Didot"/>
        <a:cs typeface="Didot"/>
      </a:majorFont>
      <a:minorFont>
        <a:latin typeface="Didot"/>
        <a:ea typeface="Didot"/>
        <a:cs typeface="Didot"/>
      </a:minorFont>
    </a:fontScheme>
    <a:fmtScheme name="Renaissan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625B48"/>
            </a:solidFill>
            <a:effectLst/>
            <a:uFillTx/>
            <a:latin typeface="+mn-lt"/>
            <a:ea typeface="+mn-ea"/>
            <a:cs typeface="+mn-cs"/>
            <a:sym typeface="Dido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38100" cap="flat">
          <a:solidFill>
            <a:schemeClr val="accent2">
              <a:hueOff val="177409"/>
              <a:satOff val="5215"/>
              <a:lumOff val="-9597"/>
            </a:schemeClr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t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000" b="0" i="0" u="none" strike="noStrike" cap="none" spc="0" normalizeH="0" baseline="0">
            <a:ln>
              <a:noFill/>
            </a:ln>
            <a:solidFill>
              <a:srgbClr val="625B48"/>
            </a:solidFill>
            <a:effectLst/>
            <a:uFillTx/>
            <a:latin typeface="+mn-lt"/>
            <a:ea typeface="+mn-ea"/>
            <a:cs typeface="+mn-cs"/>
            <a:sym typeface="Dido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174</Words>
  <Application>Microsoft Office PowerPoint</Application>
  <PresentationFormat>Personalizzato</PresentationFormat>
  <Paragraphs>47</Paragraphs>
  <Slides>21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21</vt:i4>
      </vt:variant>
    </vt:vector>
  </HeadingPairs>
  <TitlesOfParts>
    <vt:vector size="22" baseType="lpstr">
      <vt:lpstr>Renaissance</vt:lpstr>
      <vt:lpstr>Presentazione standard di PowerPoint</vt:lpstr>
      <vt:lpstr>The Earth has got different areas:</vt:lpstr>
      <vt:lpstr>Presentazione standard di PowerPoint</vt:lpstr>
      <vt:lpstr>THE ALPES The Alpes are a mountain range in The north of Italy</vt:lpstr>
      <vt:lpstr>The mountains have an altitude(1)of 600 m. The peaks (2) are sharp and the slopes (3) are steep.</vt:lpstr>
      <vt:lpstr>Important:</vt:lpstr>
      <vt:lpstr>GLOSSARY</vt:lpstr>
      <vt:lpstr>Mountain</vt:lpstr>
      <vt:lpstr>Mountain range</vt:lpstr>
      <vt:lpstr>VALLEY</vt:lpstr>
      <vt:lpstr>GLACIER</vt:lpstr>
      <vt:lpstr>REFUGE</vt:lpstr>
      <vt:lpstr>FOOT</vt:lpstr>
      <vt:lpstr>Where are the Alpes?</vt:lpstr>
      <vt:lpstr>Mountain sports</vt:lpstr>
      <vt:lpstr>Skiing </vt:lpstr>
      <vt:lpstr>Snowboarding </vt:lpstr>
      <vt:lpstr>Skating</vt:lpstr>
      <vt:lpstr>Walking</vt:lpstr>
      <vt:lpstr>Climbing</vt:lpstr>
      <vt:lpstr>Presentazione standard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cp:lastModifiedBy>Utente</cp:lastModifiedBy>
  <cp:revision>3</cp:revision>
  <dcterms:created xsi:type="dcterms:W3CDTF">2017-05-12T19:37:35Z</dcterms:created>
  <dcterms:modified xsi:type="dcterms:W3CDTF">2017-07-27T09:57:30Z</dcterms:modified>
</cp:coreProperties>
</file>