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1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</p:sldIdLst>
  <p:sldSz cx="9144000" cy="5143500" type="screen16x9"/>
  <p:notesSz cx="6858000" cy="9144000"/>
  <p:embeddedFontLst>
    <p:embeddedFont>
      <p:font typeface="Roboto" panose="020B0604020202020204" charset="0"/>
      <p:regular r:id="rId20"/>
      <p:bold r:id="rId21"/>
      <p:italic r:id="rId22"/>
      <p:boldItalic r:id="rId2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99" d="100"/>
          <a:sy n="99" d="100"/>
        </p:scale>
        <p:origin x="-534" y="-9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 sz="1100"/>
            </a:lvl1pPr>
            <a:lvl2pPr lvl="1">
              <a:spcBef>
                <a:spcPts val="0"/>
              </a:spcBef>
              <a:defRPr sz="1100"/>
            </a:lvl2pPr>
            <a:lvl3pPr lvl="2">
              <a:spcBef>
                <a:spcPts val="0"/>
              </a:spcBef>
              <a:defRPr sz="1100"/>
            </a:lvl3pPr>
            <a:lvl4pPr lvl="3">
              <a:spcBef>
                <a:spcPts val="0"/>
              </a:spcBef>
              <a:defRPr sz="1100"/>
            </a:lvl4pPr>
            <a:lvl5pPr lvl="4">
              <a:spcBef>
                <a:spcPts val="0"/>
              </a:spcBef>
              <a:defRPr sz="1100"/>
            </a:lvl5pPr>
            <a:lvl6pPr lvl="5">
              <a:spcBef>
                <a:spcPts val="0"/>
              </a:spcBef>
              <a:defRPr sz="1100"/>
            </a:lvl6pPr>
            <a:lvl7pPr lvl="6">
              <a:spcBef>
                <a:spcPts val="0"/>
              </a:spcBef>
              <a:defRPr sz="1100"/>
            </a:lvl7pPr>
            <a:lvl8pPr lvl="7">
              <a:spcBef>
                <a:spcPts val="0"/>
              </a:spcBef>
              <a:defRPr sz="1100"/>
            </a:lvl8pPr>
            <a:lvl9pPr lvl="8">
              <a:spcBef>
                <a:spcPts val="0"/>
              </a:spcBef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62945444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hape 64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Shape 6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Shape 12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Shape 127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" name="Shape 12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Shape 13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Shape 139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Shape 14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Shape 145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" name="Shape 14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Shape 15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" name="Shape 15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Shape 155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Shape 15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Shape 161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" name="Shape 16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Shape 70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" name="Shape 7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Shape 77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Shape 7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Shape 8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Shape 90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Shape 9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Shape 96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Shape 9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Shape 103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" name="Shape 10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Shape 11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Shape 115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" name="Shape 11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/>
          <p:nvPr/>
        </p:nvSpPr>
        <p:spPr>
          <a:xfrm flipH="1">
            <a:off x="8246400" y="4245925"/>
            <a:ext cx="897600" cy="897600"/>
          </a:xfrm>
          <a:prstGeom prst="rtTriangle">
            <a:avLst/>
          </a:prstGeom>
          <a:solidFill>
            <a:schemeClr val="lt1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1" name="Shape 11"/>
          <p:cNvSpPr/>
          <p:nvPr/>
        </p:nvSpPr>
        <p:spPr>
          <a:xfrm flipH="1">
            <a:off x="8246400" y="4245875"/>
            <a:ext cx="897600" cy="897600"/>
          </a:xfrm>
          <a:prstGeom prst="round1Rect">
            <a:avLst>
              <a:gd name="adj" fmla="val 16667"/>
            </a:avLst>
          </a:prstGeom>
          <a:solidFill>
            <a:schemeClr val="lt1">
              <a:alpha val="68080"/>
            </a:schemeClr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ctrTitle"/>
          </p:nvPr>
        </p:nvSpPr>
        <p:spPr>
          <a:xfrm>
            <a:off x="390525" y="1819275"/>
            <a:ext cx="8222100" cy="9336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>
              <a:spcBef>
                <a:spcPts val="0"/>
              </a:spcBef>
              <a:buSzPct val="100000"/>
              <a:defRPr sz="4800"/>
            </a:lvl1pPr>
            <a:lvl2pPr lvl="1">
              <a:spcBef>
                <a:spcPts val="0"/>
              </a:spcBef>
              <a:buSzPct val="100000"/>
              <a:defRPr sz="4800"/>
            </a:lvl2pPr>
            <a:lvl3pPr lvl="2">
              <a:spcBef>
                <a:spcPts val="0"/>
              </a:spcBef>
              <a:buSzPct val="100000"/>
              <a:defRPr sz="4800"/>
            </a:lvl3pPr>
            <a:lvl4pPr lvl="3">
              <a:spcBef>
                <a:spcPts val="0"/>
              </a:spcBef>
              <a:buSzPct val="100000"/>
              <a:defRPr sz="4800"/>
            </a:lvl4pPr>
            <a:lvl5pPr lvl="4">
              <a:spcBef>
                <a:spcPts val="0"/>
              </a:spcBef>
              <a:buSzPct val="100000"/>
              <a:defRPr sz="4800"/>
            </a:lvl5pPr>
            <a:lvl6pPr lvl="5">
              <a:spcBef>
                <a:spcPts val="0"/>
              </a:spcBef>
              <a:buSzPct val="100000"/>
              <a:defRPr sz="4800"/>
            </a:lvl6pPr>
            <a:lvl7pPr lvl="6">
              <a:spcBef>
                <a:spcPts val="0"/>
              </a:spcBef>
              <a:buSzPct val="100000"/>
              <a:defRPr sz="4800"/>
            </a:lvl7pPr>
            <a:lvl8pPr lvl="7">
              <a:spcBef>
                <a:spcPts val="0"/>
              </a:spcBef>
              <a:buSzPct val="100000"/>
              <a:defRPr sz="4800"/>
            </a:lvl8pPr>
            <a:lvl9pPr lvl="8">
              <a:spcBef>
                <a:spcPts val="0"/>
              </a:spcBef>
              <a:buSzPct val="100000"/>
              <a:defRPr sz="4800"/>
            </a:lvl9pPr>
          </a:lstStyle>
          <a:p>
            <a:endParaRPr/>
          </a:p>
        </p:txBody>
      </p:sp>
      <p:sp>
        <p:nvSpPr>
          <p:cNvPr id="13" name="Shape 13"/>
          <p:cNvSpPr txBox="1">
            <a:spLocks noGrp="1"/>
          </p:cNvSpPr>
          <p:nvPr>
            <p:ph type="subTitle" idx="1"/>
          </p:nvPr>
        </p:nvSpPr>
        <p:spPr>
          <a:xfrm>
            <a:off x="390525" y="2789130"/>
            <a:ext cx="8222100" cy="4329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None/>
              <a:defRPr>
                <a:solidFill>
                  <a:schemeClr val="lt1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1800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1800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1800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1800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1800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1800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1800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1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4" name="Shape 14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it"/>
              <a:t>‹N›</a:t>
            </a:fld>
            <a:endParaRPr lang="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ig number">
    <p:bg>
      <p:bgPr>
        <a:solidFill>
          <a:schemeClr val="accent4"/>
        </a:solidFill>
        <a:effectLst/>
      </p:bgPr>
    </p:bg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 txBox="1">
            <a:spLocks noGrp="1"/>
          </p:cNvSpPr>
          <p:nvPr>
            <p:ph type="title"/>
          </p:nvPr>
        </p:nvSpPr>
        <p:spPr>
          <a:xfrm>
            <a:off x="475500" y="1258525"/>
            <a:ext cx="8222100" cy="19635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>
              <a:spcBef>
                <a:spcPts val="0"/>
              </a:spcBef>
              <a:buClr>
                <a:schemeClr val="dk2"/>
              </a:buClr>
              <a:buSzPct val="100000"/>
              <a:defRPr sz="120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buClr>
                <a:schemeClr val="dk2"/>
              </a:buClr>
              <a:buSzPct val="100000"/>
              <a:defRPr sz="120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buClr>
                <a:schemeClr val="dk2"/>
              </a:buClr>
              <a:buSzPct val="100000"/>
              <a:defRPr sz="120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buClr>
                <a:schemeClr val="dk2"/>
              </a:buClr>
              <a:buSzPct val="100000"/>
              <a:defRPr sz="120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buClr>
                <a:schemeClr val="dk2"/>
              </a:buClr>
              <a:buSzPct val="100000"/>
              <a:defRPr sz="120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buClr>
                <a:schemeClr val="dk2"/>
              </a:buClr>
              <a:buSzPct val="100000"/>
              <a:defRPr sz="120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buClr>
                <a:schemeClr val="dk2"/>
              </a:buClr>
              <a:buSzPct val="100000"/>
              <a:defRPr sz="120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buClr>
                <a:schemeClr val="dk2"/>
              </a:buClr>
              <a:buSzPct val="100000"/>
              <a:defRPr sz="120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buClr>
                <a:schemeClr val="dk2"/>
              </a:buClr>
              <a:buSzPct val="100000"/>
              <a:defRPr sz="120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9" name="Shape 59"/>
          <p:cNvSpPr txBox="1">
            <a:spLocks noGrp="1"/>
          </p:cNvSpPr>
          <p:nvPr>
            <p:ph type="body" idx="1"/>
          </p:nvPr>
        </p:nvSpPr>
        <p:spPr>
          <a:xfrm>
            <a:off x="475500" y="3304625"/>
            <a:ext cx="8222100" cy="13008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>
              <a:spcBef>
                <a:spcPts val="0"/>
              </a:spcBef>
              <a:defRPr/>
            </a:lvl1pPr>
            <a:lvl2pPr lvl="1" algn="ctr">
              <a:spcBef>
                <a:spcPts val="0"/>
              </a:spcBef>
              <a:defRPr/>
            </a:lvl2pPr>
            <a:lvl3pPr lvl="2" algn="ctr">
              <a:spcBef>
                <a:spcPts val="0"/>
              </a:spcBef>
              <a:defRPr/>
            </a:lvl3pPr>
            <a:lvl4pPr lvl="3" algn="ctr">
              <a:spcBef>
                <a:spcPts val="0"/>
              </a:spcBef>
              <a:defRPr/>
            </a:lvl4pPr>
            <a:lvl5pPr lvl="4" algn="ctr">
              <a:spcBef>
                <a:spcPts val="0"/>
              </a:spcBef>
              <a:defRPr/>
            </a:lvl5pPr>
            <a:lvl6pPr lvl="5" algn="ctr">
              <a:spcBef>
                <a:spcPts val="0"/>
              </a:spcBef>
              <a:defRPr/>
            </a:lvl6pPr>
            <a:lvl7pPr lvl="6" algn="ctr">
              <a:spcBef>
                <a:spcPts val="0"/>
              </a:spcBef>
              <a:defRPr/>
            </a:lvl7pPr>
            <a:lvl8pPr lvl="7" algn="ctr">
              <a:spcBef>
                <a:spcPts val="0"/>
              </a:spcBef>
              <a:defRPr/>
            </a:lvl8pPr>
            <a:lvl9pPr lvl="8" algn="ctr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0" name="Shape 60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it"/>
              <a:t>‹N›</a:t>
            </a:fld>
            <a:endParaRPr lang="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bg>
      <p:bgPr>
        <a:solidFill>
          <a:schemeClr val="accent4"/>
        </a:solidFill>
        <a:effectLst/>
      </p:bgPr>
    </p:bg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62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it"/>
              <a:t>‹N›</a:t>
            </a:fld>
            <a:endParaRPr lang="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 txBox="1">
            <a:spLocks noGrp="1"/>
          </p:cNvSpPr>
          <p:nvPr>
            <p:ph type="title"/>
          </p:nvPr>
        </p:nvSpPr>
        <p:spPr>
          <a:xfrm>
            <a:off x="460950" y="2065350"/>
            <a:ext cx="8222100" cy="10128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spcBef>
                <a:spcPts val="0"/>
              </a:spcBef>
              <a:buSzPct val="100000"/>
              <a:defRPr sz="4200"/>
            </a:lvl1pPr>
            <a:lvl2pPr lvl="1">
              <a:spcBef>
                <a:spcPts val="0"/>
              </a:spcBef>
              <a:buSzPct val="100000"/>
              <a:defRPr sz="4200"/>
            </a:lvl2pPr>
            <a:lvl3pPr lvl="2">
              <a:spcBef>
                <a:spcPts val="0"/>
              </a:spcBef>
              <a:buSzPct val="100000"/>
              <a:defRPr sz="4200"/>
            </a:lvl3pPr>
            <a:lvl4pPr lvl="3">
              <a:spcBef>
                <a:spcPts val="0"/>
              </a:spcBef>
              <a:buSzPct val="100000"/>
              <a:defRPr sz="4200"/>
            </a:lvl4pPr>
            <a:lvl5pPr lvl="4">
              <a:spcBef>
                <a:spcPts val="0"/>
              </a:spcBef>
              <a:buSzPct val="100000"/>
              <a:defRPr sz="4200"/>
            </a:lvl5pPr>
            <a:lvl6pPr lvl="5">
              <a:spcBef>
                <a:spcPts val="0"/>
              </a:spcBef>
              <a:buSzPct val="100000"/>
              <a:defRPr sz="4200"/>
            </a:lvl6pPr>
            <a:lvl7pPr lvl="6">
              <a:spcBef>
                <a:spcPts val="0"/>
              </a:spcBef>
              <a:buSzPct val="100000"/>
              <a:defRPr sz="4200"/>
            </a:lvl7pPr>
            <a:lvl8pPr lvl="7">
              <a:spcBef>
                <a:spcPts val="0"/>
              </a:spcBef>
              <a:buSzPct val="100000"/>
              <a:defRPr sz="4200"/>
            </a:lvl8pPr>
            <a:lvl9pPr lvl="8">
              <a:spcBef>
                <a:spcPts val="0"/>
              </a:spcBef>
              <a:buSzPct val="100000"/>
              <a:defRPr sz="4200"/>
            </a:lvl9pPr>
          </a:lstStyle>
          <a:p>
            <a:endParaRPr/>
          </a:p>
        </p:txBody>
      </p:sp>
      <p:sp>
        <p:nvSpPr>
          <p:cNvPr id="17" name="Shape 17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it">
                <a:solidFill>
                  <a:schemeClr val="lt1"/>
                </a:solidFill>
              </a:rPr>
              <a:t>‹N›</a:t>
            </a:fld>
            <a:endParaRPr lang="it">
              <a:solidFill>
                <a:schemeClr val="lt1"/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hape 19"/>
          <p:cNvSpPr/>
          <p:nvPr/>
        </p:nvSpPr>
        <p:spPr>
          <a:xfrm rot="10800000" flipH="1">
            <a:off x="0" y="1686000"/>
            <a:ext cx="9144000" cy="3457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0" name="Shape 20"/>
          <p:cNvSpPr/>
          <p:nvPr/>
        </p:nvSpPr>
        <p:spPr>
          <a:xfrm>
            <a:off x="0" y="1686000"/>
            <a:ext cx="91440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1" name="Shape 21"/>
          <p:cNvSpPr txBox="1">
            <a:spLocks noGrp="1"/>
          </p:cNvSpPr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body" idx="1"/>
          </p:nvPr>
        </p:nvSpPr>
        <p:spPr>
          <a:xfrm>
            <a:off x="471900" y="1919075"/>
            <a:ext cx="8222100" cy="27102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it"/>
              <a:t>‹N›</a:t>
            </a:fld>
            <a:endParaRPr lang="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and two columns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hape 25"/>
          <p:cNvSpPr/>
          <p:nvPr/>
        </p:nvSpPr>
        <p:spPr>
          <a:xfrm rot="10800000" flipH="1">
            <a:off x="0" y="1686000"/>
            <a:ext cx="9144000" cy="3457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6" name="Shape 26"/>
          <p:cNvSpPr/>
          <p:nvPr/>
        </p:nvSpPr>
        <p:spPr>
          <a:xfrm>
            <a:off x="0" y="1686000"/>
            <a:ext cx="91440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body" idx="1"/>
          </p:nvPr>
        </p:nvSpPr>
        <p:spPr>
          <a:xfrm>
            <a:off x="471900" y="1919075"/>
            <a:ext cx="3999900" cy="27101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29" name="Shape 29"/>
          <p:cNvSpPr txBox="1">
            <a:spLocks noGrp="1"/>
          </p:cNvSpPr>
          <p:nvPr>
            <p:ph type="body" idx="2"/>
          </p:nvPr>
        </p:nvSpPr>
        <p:spPr>
          <a:xfrm>
            <a:off x="4694250" y="1919075"/>
            <a:ext cx="3999900" cy="27101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it"/>
              <a:t>‹N›</a:t>
            </a:fld>
            <a:endParaRPr lang="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hape 32"/>
          <p:cNvSpPr/>
          <p:nvPr/>
        </p:nvSpPr>
        <p:spPr>
          <a:xfrm rot="10800000" flipH="1">
            <a:off x="0" y="656400"/>
            <a:ext cx="9144000" cy="44871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3" name="Shape 33"/>
          <p:cNvSpPr/>
          <p:nvPr/>
        </p:nvSpPr>
        <p:spPr>
          <a:xfrm>
            <a:off x="0" y="656350"/>
            <a:ext cx="91440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title"/>
          </p:nvPr>
        </p:nvSpPr>
        <p:spPr>
          <a:xfrm>
            <a:off x="98250" y="16350"/>
            <a:ext cx="8826600" cy="6027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spcBef>
                <a:spcPts val="0"/>
              </a:spcBef>
              <a:buSzPct val="100000"/>
              <a:defRPr sz="1800"/>
            </a:lvl1pPr>
            <a:lvl2pPr lvl="1">
              <a:spcBef>
                <a:spcPts val="0"/>
              </a:spcBef>
              <a:buSzPct val="100000"/>
              <a:defRPr sz="1800"/>
            </a:lvl2pPr>
            <a:lvl3pPr lvl="2">
              <a:spcBef>
                <a:spcPts val="0"/>
              </a:spcBef>
              <a:buSzPct val="100000"/>
              <a:defRPr sz="1800"/>
            </a:lvl3pPr>
            <a:lvl4pPr lvl="3">
              <a:spcBef>
                <a:spcPts val="0"/>
              </a:spcBef>
              <a:buSzPct val="100000"/>
              <a:defRPr sz="1800"/>
            </a:lvl4pPr>
            <a:lvl5pPr lvl="4">
              <a:spcBef>
                <a:spcPts val="0"/>
              </a:spcBef>
              <a:buSzPct val="100000"/>
              <a:defRPr sz="1800"/>
            </a:lvl5pPr>
            <a:lvl6pPr lvl="5">
              <a:spcBef>
                <a:spcPts val="0"/>
              </a:spcBef>
              <a:buSzPct val="100000"/>
              <a:defRPr sz="1800"/>
            </a:lvl6pPr>
            <a:lvl7pPr lvl="6">
              <a:spcBef>
                <a:spcPts val="0"/>
              </a:spcBef>
              <a:buSzPct val="100000"/>
              <a:defRPr sz="1800"/>
            </a:lvl7pPr>
            <a:lvl8pPr lvl="7">
              <a:spcBef>
                <a:spcPts val="0"/>
              </a:spcBef>
              <a:buSzPct val="100000"/>
              <a:defRPr sz="1800"/>
            </a:lvl8pPr>
            <a:lvl9pPr lvl="8">
              <a:spcBef>
                <a:spcPts val="0"/>
              </a:spcBef>
              <a:buSzPct val="100000"/>
              <a:defRPr sz="1800"/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it"/>
              <a:t>‹N›</a:t>
            </a:fld>
            <a:endParaRPr lang="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One column 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hape 37"/>
          <p:cNvSpPr txBox="1"/>
          <p:nvPr/>
        </p:nvSpPr>
        <p:spPr>
          <a:xfrm rot="10800000" flipH="1">
            <a:off x="3276600" y="25"/>
            <a:ext cx="5867400" cy="514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8" name="Shape 38"/>
          <p:cNvSpPr/>
          <p:nvPr/>
        </p:nvSpPr>
        <p:spPr>
          <a:xfrm rot="-5400000">
            <a:off x="759150" y="2517450"/>
            <a:ext cx="51435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title"/>
          </p:nvPr>
        </p:nvSpPr>
        <p:spPr>
          <a:xfrm>
            <a:off x="226077" y="357800"/>
            <a:ext cx="2808000" cy="9534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>
              <a:spcBef>
                <a:spcPts val="0"/>
              </a:spcBef>
              <a:buSzPct val="100000"/>
              <a:defRPr sz="2400"/>
            </a:lvl1pPr>
            <a:lvl2pPr lvl="1">
              <a:spcBef>
                <a:spcPts val="0"/>
              </a:spcBef>
              <a:buSzPct val="100000"/>
              <a:defRPr sz="2400"/>
            </a:lvl2pPr>
            <a:lvl3pPr lvl="2">
              <a:spcBef>
                <a:spcPts val="0"/>
              </a:spcBef>
              <a:buSzPct val="100000"/>
              <a:defRPr sz="2400"/>
            </a:lvl3pPr>
            <a:lvl4pPr lvl="3">
              <a:spcBef>
                <a:spcPts val="0"/>
              </a:spcBef>
              <a:buSzPct val="100000"/>
              <a:defRPr sz="2400"/>
            </a:lvl4pPr>
            <a:lvl5pPr lvl="4">
              <a:spcBef>
                <a:spcPts val="0"/>
              </a:spcBef>
              <a:buSzPct val="100000"/>
              <a:defRPr sz="2400"/>
            </a:lvl5pPr>
            <a:lvl6pPr lvl="5">
              <a:spcBef>
                <a:spcPts val="0"/>
              </a:spcBef>
              <a:buSzPct val="100000"/>
              <a:defRPr sz="2400"/>
            </a:lvl6pPr>
            <a:lvl7pPr lvl="6">
              <a:spcBef>
                <a:spcPts val="0"/>
              </a:spcBef>
              <a:buSzPct val="100000"/>
              <a:defRPr sz="2400"/>
            </a:lvl7pPr>
            <a:lvl8pPr lvl="7">
              <a:spcBef>
                <a:spcPts val="0"/>
              </a:spcBef>
              <a:buSzPct val="100000"/>
              <a:defRPr sz="2400"/>
            </a:lvl8pPr>
            <a:lvl9pPr lvl="8">
              <a:spcBef>
                <a:spcPts val="0"/>
              </a:spcBef>
              <a:buSzPct val="100000"/>
              <a:defRPr sz="2400"/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body" idx="1"/>
          </p:nvPr>
        </p:nvSpPr>
        <p:spPr>
          <a:xfrm>
            <a:off x="226075" y="1465800"/>
            <a:ext cx="2808000" cy="31635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Clr>
                <a:schemeClr val="lt1"/>
              </a:buClr>
              <a:buSzPct val="100000"/>
              <a:defRPr sz="12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buClr>
                <a:schemeClr val="lt1"/>
              </a:buClr>
              <a:buSzPct val="100000"/>
              <a:defRPr sz="12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buClr>
                <a:schemeClr val="lt1"/>
              </a:buClr>
              <a:buSzPct val="100000"/>
              <a:defRPr sz="12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buClr>
                <a:schemeClr val="lt1"/>
              </a:buClr>
              <a:buSzPct val="100000"/>
              <a:defRPr sz="12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buClr>
                <a:schemeClr val="lt1"/>
              </a:buClr>
              <a:buSzPct val="100000"/>
              <a:defRPr sz="12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buClr>
                <a:schemeClr val="lt1"/>
              </a:buClr>
              <a:buSzPct val="100000"/>
              <a:defRPr sz="12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buClr>
                <a:schemeClr val="lt1"/>
              </a:buClr>
              <a:buSzPct val="100000"/>
              <a:defRPr sz="12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buClr>
                <a:schemeClr val="lt1"/>
              </a:buClr>
              <a:buSzPct val="100000"/>
              <a:defRPr sz="12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buClr>
                <a:schemeClr val="lt1"/>
              </a:buClr>
              <a:buSzPct val="100000"/>
              <a:defRPr sz="1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1" name="Shape 41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it"/>
              <a:t>‹N›</a:t>
            </a:fld>
            <a:endParaRPr lang="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Main point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43"/>
          <p:cNvSpPr txBox="1">
            <a:spLocks noGrp="1"/>
          </p:cNvSpPr>
          <p:nvPr>
            <p:ph type="title"/>
          </p:nvPr>
        </p:nvSpPr>
        <p:spPr>
          <a:xfrm>
            <a:off x="490250" y="488250"/>
            <a:ext cx="6227100" cy="40908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spcBef>
                <a:spcPts val="0"/>
              </a:spcBef>
              <a:buSzPct val="100000"/>
              <a:defRPr sz="6000"/>
            </a:lvl1pPr>
            <a:lvl2pPr lvl="1">
              <a:spcBef>
                <a:spcPts val="0"/>
              </a:spcBef>
              <a:buSzPct val="100000"/>
              <a:defRPr sz="6000"/>
            </a:lvl2pPr>
            <a:lvl3pPr lvl="2">
              <a:spcBef>
                <a:spcPts val="0"/>
              </a:spcBef>
              <a:buSzPct val="100000"/>
              <a:defRPr sz="6000"/>
            </a:lvl3pPr>
            <a:lvl4pPr lvl="3">
              <a:spcBef>
                <a:spcPts val="0"/>
              </a:spcBef>
              <a:buSzPct val="100000"/>
              <a:defRPr sz="6000"/>
            </a:lvl4pPr>
            <a:lvl5pPr lvl="4">
              <a:spcBef>
                <a:spcPts val="0"/>
              </a:spcBef>
              <a:buSzPct val="100000"/>
              <a:defRPr sz="6000"/>
            </a:lvl5pPr>
            <a:lvl6pPr lvl="5">
              <a:spcBef>
                <a:spcPts val="0"/>
              </a:spcBef>
              <a:buSzPct val="100000"/>
              <a:defRPr sz="6000"/>
            </a:lvl6pPr>
            <a:lvl7pPr lvl="6">
              <a:spcBef>
                <a:spcPts val="0"/>
              </a:spcBef>
              <a:buSzPct val="100000"/>
              <a:defRPr sz="6000"/>
            </a:lvl7pPr>
            <a:lvl8pPr lvl="7">
              <a:spcBef>
                <a:spcPts val="0"/>
              </a:spcBef>
              <a:buSzPct val="100000"/>
              <a:defRPr sz="6000"/>
            </a:lvl8pPr>
            <a:lvl9pPr lvl="8">
              <a:spcBef>
                <a:spcPts val="0"/>
              </a:spcBef>
              <a:buSzPct val="100000"/>
              <a:defRPr sz="6000"/>
            </a:lvl9pPr>
          </a:lstStyle>
          <a:p>
            <a:endParaRPr/>
          </a:p>
        </p:txBody>
      </p:sp>
      <p:sp>
        <p:nvSpPr>
          <p:cNvPr id="44" name="Shape 44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it">
                <a:solidFill>
                  <a:schemeClr val="lt1"/>
                </a:solidFill>
              </a:rPr>
              <a:t>‹N›</a:t>
            </a:fld>
            <a:endParaRPr lang="it">
              <a:solidFill>
                <a:schemeClr val="lt1"/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 title and description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/>
          <p:nvPr/>
        </p:nvSpPr>
        <p:spPr>
          <a:xfrm flipH="1">
            <a:off x="0" y="0"/>
            <a:ext cx="4572000" cy="514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47" name="Shape 47"/>
          <p:cNvSpPr/>
          <p:nvPr/>
        </p:nvSpPr>
        <p:spPr>
          <a:xfrm rot="5400000">
            <a:off x="1946425" y="2517750"/>
            <a:ext cx="51429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48" name="Shape 48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>
              <a:spcBef>
                <a:spcPts val="0"/>
              </a:spcBef>
              <a:buClr>
                <a:schemeClr val="dk2"/>
              </a:buClr>
              <a:buSzPct val="100000"/>
              <a:defRPr sz="42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buClr>
                <a:schemeClr val="dk2"/>
              </a:buClr>
              <a:buSzPct val="100000"/>
              <a:defRPr sz="42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buClr>
                <a:schemeClr val="dk2"/>
              </a:buClr>
              <a:buSzPct val="100000"/>
              <a:defRPr sz="42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buClr>
                <a:schemeClr val="dk2"/>
              </a:buClr>
              <a:buSzPct val="100000"/>
              <a:defRPr sz="42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buClr>
                <a:schemeClr val="dk2"/>
              </a:buClr>
              <a:buSzPct val="100000"/>
              <a:defRPr sz="42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buClr>
                <a:schemeClr val="dk2"/>
              </a:buClr>
              <a:buSzPct val="100000"/>
              <a:defRPr sz="42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buClr>
                <a:schemeClr val="dk2"/>
              </a:buClr>
              <a:buSzPct val="100000"/>
              <a:defRPr sz="42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buClr>
                <a:schemeClr val="dk2"/>
              </a:buClr>
              <a:buSzPct val="100000"/>
              <a:defRPr sz="42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buClr>
                <a:schemeClr val="dk2"/>
              </a:buClr>
              <a:buSzPct val="100000"/>
              <a:defRPr sz="4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9" name="Shape 49"/>
          <p:cNvSpPr txBox="1">
            <a:spLocks noGrp="1"/>
          </p:cNvSpPr>
          <p:nvPr>
            <p:ph type="subTitle" idx="1"/>
          </p:nvPr>
        </p:nvSpPr>
        <p:spPr>
          <a:xfrm>
            <a:off x="265500" y="2779466"/>
            <a:ext cx="4045200" cy="12350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9pPr>
          </a:lstStyle>
          <a:p>
            <a:endParaRPr/>
          </a:p>
        </p:txBody>
      </p:sp>
      <p:sp>
        <p:nvSpPr>
          <p:cNvPr id="50" name="Shape 50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1" name="Shape 51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it">
                <a:solidFill>
                  <a:schemeClr val="lt1"/>
                </a:solidFill>
              </a:rPr>
              <a:t>‹N›</a:t>
            </a:fld>
            <a:endParaRPr lang="it">
              <a:solidFill>
                <a:schemeClr val="lt1"/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Shape 53"/>
          <p:cNvSpPr txBox="1"/>
          <p:nvPr/>
        </p:nvSpPr>
        <p:spPr>
          <a:xfrm rot="10800000" flipH="1">
            <a:off x="0" y="0"/>
            <a:ext cx="9144000" cy="4695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54" name="Shape 54"/>
          <p:cNvSpPr/>
          <p:nvPr/>
        </p:nvSpPr>
        <p:spPr>
          <a:xfrm rot="10800000" flipH="1">
            <a:off x="0" y="4622725"/>
            <a:ext cx="9144000" cy="741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55" name="Shape 55"/>
          <p:cNvSpPr txBox="1">
            <a:spLocks noGrp="1"/>
          </p:cNvSpPr>
          <p:nvPr>
            <p:ph type="body" idx="1"/>
          </p:nvPr>
        </p:nvSpPr>
        <p:spPr>
          <a:xfrm>
            <a:off x="57150" y="4696825"/>
            <a:ext cx="8382000" cy="4467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1200">
                <a:solidFill>
                  <a:schemeClr val="lt1"/>
                </a:solidFill>
              </a:defRPr>
            </a:lvl1pPr>
          </a:lstStyle>
          <a:p>
            <a:endParaRPr/>
          </a:p>
        </p:txBody>
      </p:sp>
      <p:sp>
        <p:nvSpPr>
          <p:cNvPr id="56" name="Shape 56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it">
                <a:solidFill>
                  <a:schemeClr val="lt1"/>
                </a:solidFill>
              </a:rPr>
              <a:t>‹N›</a:t>
            </a:fld>
            <a:endParaRPr lang="it">
              <a:solidFill>
                <a:schemeClr val="lt1"/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lvl="0">
              <a:spcBef>
                <a:spcPts val="0"/>
              </a:spcBef>
              <a:buClr>
                <a:schemeClr val="lt1"/>
              </a:buClr>
              <a:buSzPct val="1000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>
              <a:spcBef>
                <a:spcPts val="0"/>
              </a:spcBef>
              <a:buClr>
                <a:schemeClr val="lt1"/>
              </a:buClr>
              <a:buSzPct val="1000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>
              <a:spcBef>
                <a:spcPts val="0"/>
              </a:spcBef>
              <a:buClr>
                <a:schemeClr val="lt1"/>
              </a:buClr>
              <a:buSzPct val="1000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>
              <a:spcBef>
                <a:spcPts val="0"/>
              </a:spcBef>
              <a:buClr>
                <a:schemeClr val="lt1"/>
              </a:buClr>
              <a:buSzPct val="1000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>
              <a:spcBef>
                <a:spcPts val="0"/>
              </a:spcBef>
              <a:buClr>
                <a:schemeClr val="lt1"/>
              </a:buClr>
              <a:buSzPct val="1000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>
              <a:spcBef>
                <a:spcPts val="0"/>
              </a:spcBef>
              <a:buClr>
                <a:schemeClr val="lt1"/>
              </a:buClr>
              <a:buSzPct val="1000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>
              <a:spcBef>
                <a:spcPts val="0"/>
              </a:spcBef>
              <a:buClr>
                <a:schemeClr val="lt1"/>
              </a:buClr>
              <a:buSzPct val="1000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>
              <a:spcBef>
                <a:spcPts val="0"/>
              </a:spcBef>
              <a:buClr>
                <a:schemeClr val="lt1"/>
              </a:buClr>
              <a:buSzPct val="1000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>
              <a:spcBef>
                <a:spcPts val="0"/>
              </a:spcBef>
              <a:buClr>
                <a:schemeClr val="lt1"/>
              </a:buClr>
              <a:buSzPct val="1000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471900" y="1919075"/>
            <a:ext cx="8222100" cy="2710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buSzPct val="100000"/>
              <a:buFont typeface="Roboto"/>
              <a:defRPr sz="18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buFont typeface="Roboto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buFont typeface="Roboto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buFont typeface="Roboto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buFont typeface="Roboto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buFont typeface="Roboto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buFont typeface="Roboto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buFont typeface="Roboto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buFont typeface="Roboto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it"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‹N›</a:t>
            </a:fld>
            <a:endParaRPr lang="it" sz="1000"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 txBox="1">
            <a:spLocks noGrp="1"/>
          </p:cNvSpPr>
          <p:nvPr>
            <p:ph type="ctrTitle"/>
          </p:nvPr>
        </p:nvSpPr>
        <p:spPr>
          <a:xfrm>
            <a:off x="706268" y="767747"/>
            <a:ext cx="8222100" cy="10068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it" sz="5400" b="1"/>
              <a:t>Materials</a:t>
            </a:r>
          </a:p>
        </p:txBody>
      </p:sp>
      <p:sp>
        <p:nvSpPr>
          <p:cNvPr id="68" name="Shape 68"/>
          <p:cNvSpPr txBox="1">
            <a:spLocks noGrp="1"/>
          </p:cNvSpPr>
          <p:nvPr>
            <p:ph type="subTitle" idx="1"/>
          </p:nvPr>
        </p:nvSpPr>
        <p:spPr>
          <a:xfrm>
            <a:off x="706275" y="1996123"/>
            <a:ext cx="8222100" cy="1361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it" sz="3300"/>
              <a:t>CLIL Project classe 3^E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hape 124"/>
          <p:cNvSpPr txBox="1">
            <a:spLocks noGrp="1"/>
          </p:cNvSpPr>
          <p:nvPr>
            <p:ph type="title"/>
          </p:nvPr>
        </p:nvSpPr>
        <p:spPr>
          <a:xfrm>
            <a:off x="460950" y="338150"/>
            <a:ext cx="8222100" cy="1012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it"/>
              <a:t>4. Listen.  Write</a:t>
            </a:r>
          </a:p>
        </p:txBody>
      </p:sp>
      <p:pic>
        <p:nvPicPr>
          <p:cNvPr id="125" name="Shape 1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36050" y="1232325"/>
            <a:ext cx="3473473" cy="3678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Shape 1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4603751" cy="483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Shape 1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08549" y="152400"/>
            <a:ext cx="4076697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 txBox="1">
            <a:spLocks noGrp="1"/>
          </p:cNvSpPr>
          <p:nvPr>
            <p:ph type="title"/>
          </p:nvPr>
        </p:nvSpPr>
        <p:spPr>
          <a:xfrm>
            <a:off x="182036" y="-128642"/>
            <a:ext cx="8222100" cy="1012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it"/>
              <a:t>Learning  by doing</a:t>
            </a:r>
          </a:p>
        </p:txBody>
      </p:sp>
      <p:pic>
        <p:nvPicPr>
          <p:cNvPr id="137" name="Shape 1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24325" y="978218"/>
            <a:ext cx="5737500" cy="39465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Shape 1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3629025" cy="483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Shape 1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11949" y="382093"/>
            <a:ext cx="5057772" cy="37933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Shape 1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58696" y="152400"/>
            <a:ext cx="4493426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Shape 153"/>
          <p:cNvSpPr txBox="1">
            <a:spLocks noGrp="1"/>
          </p:cNvSpPr>
          <p:nvPr>
            <p:ph type="title"/>
          </p:nvPr>
        </p:nvSpPr>
        <p:spPr>
          <a:xfrm>
            <a:off x="460950" y="1099090"/>
            <a:ext cx="8222100" cy="680099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it" dirty="0"/>
              <a:t>Now I Know…</a:t>
            </a:r>
          </a:p>
          <a:p>
            <a:pPr lvl="0">
              <a:spcBef>
                <a:spcPts val="0"/>
              </a:spcBef>
              <a:buNone/>
            </a:pPr>
            <a:r>
              <a:rPr lang="it" dirty="0" smtClean="0"/>
              <a:t>Look, </a:t>
            </a:r>
            <a:r>
              <a:rPr lang="it" dirty="0"/>
              <a:t>find and draw</a:t>
            </a:r>
          </a:p>
          <a:p>
            <a:pPr lvl="0" rtl="0">
              <a:spcBef>
                <a:spcPts val="0"/>
              </a:spcBef>
              <a:buNone/>
            </a:pPr>
            <a:r>
              <a:rPr lang="it" dirty="0"/>
              <a:t>House and classroom  search...🤔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Shape 1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0069" y="152400"/>
            <a:ext cx="3629025" cy="483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Shape 15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92442" y="152389"/>
            <a:ext cx="3629025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Shape 1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13448" y="152400"/>
            <a:ext cx="4028900" cy="483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Shape 16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3100" y="152400"/>
            <a:ext cx="4028900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Shape 73"/>
          <p:cNvSpPr txBox="1">
            <a:spLocks noGrp="1"/>
          </p:cNvSpPr>
          <p:nvPr>
            <p:ph type="title"/>
          </p:nvPr>
        </p:nvSpPr>
        <p:spPr>
          <a:xfrm>
            <a:off x="309000" y="-4"/>
            <a:ext cx="8222100" cy="9807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it" sz="6300" b="1"/>
              <a:t>Warm up</a:t>
            </a:r>
          </a:p>
        </p:txBody>
      </p:sp>
      <p:sp>
        <p:nvSpPr>
          <p:cNvPr id="74" name="Shape 74"/>
          <p:cNvSpPr txBox="1">
            <a:spLocks noGrp="1"/>
          </p:cNvSpPr>
          <p:nvPr>
            <p:ph type="title"/>
          </p:nvPr>
        </p:nvSpPr>
        <p:spPr>
          <a:xfrm>
            <a:off x="857614" y="712063"/>
            <a:ext cx="7588200" cy="16773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it" sz="4400" b="1"/>
              <a:t>Look at the picture </a:t>
            </a:r>
          </a:p>
        </p:txBody>
      </p:sp>
      <p:pic>
        <p:nvPicPr>
          <p:cNvPr id="75" name="Shape 7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30100" y="1876400"/>
            <a:ext cx="6385975" cy="27999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Shape 80"/>
          <p:cNvSpPr txBox="1">
            <a:spLocks noGrp="1"/>
          </p:cNvSpPr>
          <p:nvPr>
            <p:ph type="ctrTitle"/>
          </p:nvPr>
        </p:nvSpPr>
        <p:spPr>
          <a:xfrm>
            <a:off x="744443" y="-10"/>
            <a:ext cx="8222100" cy="19788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  <a:p>
            <a:pPr lvl="0">
              <a:spcBef>
                <a:spcPts val="0"/>
              </a:spcBef>
              <a:buNone/>
            </a:pPr>
            <a:r>
              <a:rPr lang="it"/>
              <a:t>What’s it made of ?</a:t>
            </a:r>
          </a:p>
          <a:p>
            <a:pPr lvl="0">
              <a:spcBef>
                <a:spcPts val="0"/>
              </a:spcBef>
              <a:buNone/>
            </a:pPr>
            <a:r>
              <a:rPr lang="it"/>
              <a:t>It’s made  of….</a:t>
            </a:r>
          </a:p>
        </p:txBody>
      </p:sp>
      <p:pic>
        <p:nvPicPr>
          <p:cNvPr id="81" name="Shape 8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4450" y="1978807"/>
            <a:ext cx="3194052" cy="2859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Shape 8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68875" y="1168400"/>
            <a:ext cx="2955923" cy="37433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" name="Shape 8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4197353" cy="483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Shape 8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13299" y="152400"/>
            <a:ext cx="4013202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Shape 9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4038600" cy="483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Shape 9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51349" y="152400"/>
            <a:ext cx="4333877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Shape 99"/>
          <p:cNvSpPr txBox="1">
            <a:spLocks noGrp="1"/>
          </p:cNvSpPr>
          <p:nvPr>
            <p:ph type="title"/>
          </p:nvPr>
        </p:nvSpPr>
        <p:spPr>
          <a:xfrm>
            <a:off x="460950" y="0"/>
            <a:ext cx="8222100" cy="20049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it"/>
              <a:t>What’s it like?</a:t>
            </a:r>
          </a:p>
          <a:p>
            <a:pPr lvl="0">
              <a:spcBef>
                <a:spcPts val="0"/>
              </a:spcBef>
              <a:buNone/>
            </a:pPr>
            <a:r>
              <a:rPr lang="it"/>
              <a:t>It feels...</a:t>
            </a:r>
          </a:p>
        </p:txBody>
      </p:sp>
      <p:pic>
        <p:nvPicPr>
          <p:cNvPr id="100" name="Shape 10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0250" y="1732437"/>
            <a:ext cx="3619502" cy="32482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Shape 10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27599" y="412750"/>
            <a:ext cx="3896077" cy="43370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Shape 106"/>
          <p:cNvSpPr txBox="1">
            <a:spLocks noGrp="1"/>
          </p:cNvSpPr>
          <p:nvPr>
            <p:ph type="title"/>
          </p:nvPr>
        </p:nvSpPr>
        <p:spPr>
          <a:xfrm>
            <a:off x="460950" y="115900"/>
            <a:ext cx="8222100" cy="793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it"/>
              <a:t>1.Listen . Look  and write.</a:t>
            </a:r>
          </a:p>
        </p:txBody>
      </p:sp>
      <p:pic>
        <p:nvPicPr>
          <p:cNvPr id="107" name="Shape 10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74875" y="1220849"/>
            <a:ext cx="4794248" cy="3746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Shape 112"/>
          <p:cNvSpPr txBox="1">
            <a:spLocks noGrp="1"/>
          </p:cNvSpPr>
          <p:nvPr>
            <p:ph type="title"/>
          </p:nvPr>
        </p:nvSpPr>
        <p:spPr>
          <a:xfrm>
            <a:off x="460950" y="388950"/>
            <a:ext cx="8222100" cy="1012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it"/>
              <a:t>2. Look, read and tick. Then say.</a:t>
            </a:r>
          </a:p>
        </p:txBody>
      </p:sp>
      <p:pic>
        <p:nvPicPr>
          <p:cNvPr id="113" name="Shape 1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82531" y="1190117"/>
            <a:ext cx="3796896" cy="37638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Shape 118"/>
          <p:cNvSpPr txBox="1">
            <a:spLocks noGrp="1"/>
          </p:cNvSpPr>
          <p:nvPr>
            <p:ph type="title"/>
          </p:nvPr>
        </p:nvSpPr>
        <p:spPr>
          <a:xfrm>
            <a:off x="149800" y="509600"/>
            <a:ext cx="8222100" cy="1012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it"/>
              <a:t>Complete </a:t>
            </a:r>
          </a:p>
        </p:txBody>
      </p:sp>
      <p:pic>
        <p:nvPicPr>
          <p:cNvPr id="119" name="Shape 1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47000" y="404025"/>
            <a:ext cx="3964499" cy="41449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material">
  <a:themeElements>
    <a:clrScheme name="Material">
      <a:dk1>
        <a:srgbClr val="4285F4"/>
      </a:dk1>
      <a:lt1>
        <a:srgbClr val="FFFFFF"/>
      </a:lt1>
      <a:dk2>
        <a:srgbClr val="424242"/>
      </a:dk2>
      <a:lt2>
        <a:srgbClr val="737373"/>
      </a:lt2>
      <a:accent1>
        <a:srgbClr val="0277BD"/>
      </a:accent1>
      <a:accent2>
        <a:srgbClr val="0F9D58"/>
      </a:accent2>
      <a:accent3>
        <a:srgbClr val="DB4437"/>
      </a:accent3>
      <a:accent4>
        <a:srgbClr val="FAFAFA"/>
      </a:accent4>
      <a:accent5>
        <a:srgbClr val="4FC3F7"/>
      </a:accent5>
      <a:accent6>
        <a:srgbClr val="F4B400"/>
      </a:accent6>
      <a:hlink>
        <a:srgbClr val="4FC3F7"/>
      </a:hlink>
      <a:folHlink>
        <a:srgbClr val="4FC3F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68</Words>
  <Application>Microsoft Office PowerPoint</Application>
  <PresentationFormat>Presentazione su schermo (16:9)</PresentationFormat>
  <Paragraphs>17</Paragraphs>
  <Slides>17</Slides>
  <Notes>17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2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17</vt:i4>
      </vt:variant>
    </vt:vector>
  </HeadingPairs>
  <TitlesOfParts>
    <vt:vector size="20" baseType="lpstr">
      <vt:lpstr>Arial</vt:lpstr>
      <vt:lpstr>Roboto</vt:lpstr>
      <vt:lpstr>material</vt:lpstr>
      <vt:lpstr>Materials</vt:lpstr>
      <vt:lpstr>Warm up</vt:lpstr>
      <vt:lpstr> What’s it made of ? It’s made  of….</vt:lpstr>
      <vt:lpstr>Presentazione standard di PowerPoint</vt:lpstr>
      <vt:lpstr>Presentazione standard di PowerPoint</vt:lpstr>
      <vt:lpstr>What’s it like? It feels...</vt:lpstr>
      <vt:lpstr>1.Listen . Look  and write.</vt:lpstr>
      <vt:lpstr>2. Look, read and tick. Then say.</vt:lpstr>
      <vt:lpstr>Complete </vt:lpstr>
      <vt:lpstr>4. Listen.  Write</vt:lpstr>
      <vt:lpstr>Presentazione standard di PowerPoint</vt:lpstr>
      <vt:lpstr>Learning  by doing</vt:lpstr>
      <vt:lpstr>Presentazione standard di PowerPoint</vt:lpstr>
      <vt:lpstr>Presentazione standard di PowerPoint</vt:lpstr>
      <vt:lpstr>Now I Know… Look, find and draw House and classroom  search...🤔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Materials</dc:title>
  <cp:lastModifiedBy>Utente</cp:lastModifiedBy>
  <cp:revision>1</cp:revision>
  <dcterms:modified xsi:type="dcterms:W3CDTF">2017-07-27T10:43:30Z</dcterms:modified>
</cp:coreProperties>
</file>