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397" autoAdjust="0"/>
    <p:restoredTop sz="94660"/>
  </p:normalViewPr>
  <p:slideViewPr>
    <p:cSldViewPr snapToGrid="0">
      <p:cViewPr>
        <p:scale>
          <a:sx n="78" d="100"/>
          <a:sy n="78" d="100"/>
        </p:scale>
        <p:origin x="-1184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069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5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268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95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41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165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3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856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8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7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1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33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59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57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8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17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30-07-2017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71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93636"/>
            <a:ext cx="7783140" cy="111545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egoe Print" panose="020F0502020204030204" pitchFamily="34" charset="0"/>
              </a:rPr>
              <a:t>Maps</a:t>
            </a:r>
            <a:r>
              <a:rPr lang="it-IT" dirty="0" smtClean="0">
                <a:solidFill>
                  <a:srgbClr val="C00000"/>
                </a:solidFill>
                <a:latin typeface="Segoe Print" panose="020F0502020204030204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Segoe Print" panose="020F0502020204030204" pitchFamily="34" charset="0"/>
              </a:rPr>
              <a:t>and symbols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66196" y="3936669"/>
            <a:ext cx="6477804" cy="163285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By classes 3^ B – D</a:t>
            </a:r>
          </a:p>
          <a:p>
            <a:r>
              <a:rPr lang="en-GB" sz="32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Rovato</a:t>
            </a:r>
            <a:r>
              <a:rPr lang="en-GB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cap</a:t>
            </a:r>
            <a:endParaRPr lang="en-GB" sz="3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756574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6000">
        <p15:prstTrans prst="curtains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99740" y="1188288"/>
            <a:ext cx="4845973" cy="223795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we know our city and we can Cycle in safety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 descr="Schermata 2017-07-30 alle 13.15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6" y="2621099"/>
            <a:ext cx="4819291" cy="3013056"/>
          </a:xfrm>
          <a:prstGeom prst="rect">
            <a:avLst/>
          </a:prstGeom>
        </p:spPr>
      </p:pic>
      <p:pic>
        <p:nvPicPr>
          <p:cNvPr id="7" name="Immagine 6" descr="Schermata 2017-07-30 alle 13.15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857" y="358162"/>
            <a:ext cx="4153143" cy="412430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5699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0222" y="452090"/>
            <a:ext cx="7177655" cy="78421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ucida Handwriting" panose="020F0502020204030204" pitchFamily="34" charset="0"/>
              </a:rPr>
              <a:t>We DISCOVER the map of our city , ROVATO.</a:t>
            </a:r>
            <a:endParaRPr lang="en-GB" dirty="0">
              <a:solidFill>
                <a:srgbClr val="FF0000"/>
              </a:solidFill>
              <a:latin typeface="Lucida Handwriting" panose="020F0502020204030204" pitchFamily="34" charset="0"/>
            </a:endParaRPr>
          </a:p>
        </p:txBody>
      </p:sp>
      <p:pic>
        <p:nvPicPr>
          <p:cNvPr id="6" name="Segnaposto contenuto 5" descr="Schermata 2017-07-30 alle 13.08.57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59863" r="-59863"/>
          <a:stretch>
            <a:fillRect/>
          </a:stretch>
        </p:blipFill>
        <p:spPr>
          <a:xfrm>
            <a:off x="0" y="1790814"/>
            <a:ext cx="9302790" cy="4098068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3044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1087620" y="4606636"/>
            <a:ext cx="6477804" cy="750454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We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  locate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the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Places  we  know  ON THE MAP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halkboard SE" panose="03050602040202020205" pitchFamily="66" charset="77"/>
            </a:endParaRPr>
          </a:p>
        </p:txBody>
      </p:sp>
      <p:pic>
        <p:nvPicPr>
          <p:cNvPr id="6" name="Immagine 5" descr="Schermata 2017-07-30 alle 13.10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" y="280988"/>
            <a:ext cx="9144000" cy="3898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707135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3250">
        <p15:prstTrans prst="origami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Then we LOOK AT the poster of </a:t>
            </a:r>
            <a:r>
              <a:rPr lang="en-US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warkdale</a:t>
            </a:r>
            <a:r>
              <a:rPr lang="en-US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town </a:t>
            </a:r>
            <a:endParaRPr lang="en-US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Immagine 4" descr="Schermata 2017-07-30 alle 13.11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19" y="2045755"/>
            <a:ext cx="6458876" cy="457891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0733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8685" y="665975"/>
            <a:ext cx="7202456" cy="12043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These are the symbols that we LEARN by looking at the map.</a:t>
            </a:r>
            <a:endParaRPr lang="en-US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Immagine 5" descr="Schermata 2017-07-30 alle 13.11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6" y="2055198"/>
            <a:ext cx="7616475" cy="43900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008784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fallOver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959" y="504338"/>
            <a:ext cx="7202456" cy="1049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At First We work on our book,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Immagine 4" descr="Schermata 2017-07-30 alle 13.12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10" y="1822995"/>
            <a:ext cx="7047697" cy="426777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8355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drape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504" y="5041702"/>
            <a:ext cx="7202456" cy="1049235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00"/>
                </a:solidFill>
                <a:latin typeface="Segoe Print" panose="02000600000000000000" pitchFamily="2" charset="0"/>
              </a:rPr>
              <a:t>Then</a:t>
            </a:r>
            <a:r>
              <a:rPr lang="it-IT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Segoe Print" panose="02000600000000000000" pitchFamily="2" charset="0"/>
              </a:rPr>
              <a:t>we</a:t>
            </a:r>
            <a:r>
              <a:rPr lang="it-IT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it-IT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create </a:t>
            </a:r>
            <a:r>
              <a:rPr lang="it-IT" dirty="0">
                <a:solidFill>
                  <a:srgbClr val="FFFF00"/>
                </a:solidFill>
                <a:latin typeface="Segoe Print" panose="02000600000000000000" pitchFamily="2" charset="0"/>
              </a:rPr>
              <a:t>our map</a:t>
            </a:r>
          </a:p>
        </p:txBody>
      </p:sp>
      <p:pic>
        <p:nvPicPr>
          <p:cNvPr id="6" name="Immagine 5" descr="Schermata 2017-07-30 alle 13.14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22" y="1226329"/>
            <a:ext cx="7678681" cy="38100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12420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fracture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332" y="233223"/>
            <a:ext cx="7773338" cy="1596177"/>
          </a:xfrm>
        </p:spPr>
        <p:txBody>
          <a:bodyPr/>
          <a:lstStyle/>
          <a:p>
            <a:r>
              <a:rPr lang="it-IT" dirty="0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it-IT" dirty="0" err="1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</a:t>
            </a:r>
            <a:r>
              <a:rPr lang="it-IT" dirty="0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 err="1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</a:t>
            </a:r>
            <a:r>
              <a:rPr lang="it-IT" dirty="0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it-IT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letter</a:t>
            </a:r>
            <a:r>
              <a:rPr lang="it-IT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to </a:t>
            </a:r>
            <a:r>
              <a:rPr lang="it-IT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</a:t>
            </a:r>
            <a:r>
              <a:rPr lang="it-IT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 err="1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rovato</a:t>
            </a:r>
            <a:r>
              <a:rPr lang="it-IT" dirty="0" smtClean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it-IT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Immagine 5" descr="Schermata 2017-07-30 alle 13.13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7" y="1774805"/>
            <a:ext cx="7922901" cy="431082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6907233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1250">
        <p15:prstTrans prst="airplane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966" y="4723952"/>
            <a:ext cx="7773338" cy="1596177"/>
          </a:xfrm>
        </p:spPr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Finally</a:t>
            </a:r>
            <a:r>
              <a:rPr lang="it-IT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 </a:t>
            </a:r>
            <a:r>
              <a:rPr lang="it-IT" dirty="0" err="1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</a:t>
            </a:r>
            <a:r>
              <a:rPr lang="it-IT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our city.</a:t>
            </a:r>
          </a:p>
        </p:txBody>
      </p:sp>
      <p:pic>
        <p:nvPicPr>
          <p:cNvPr id="7" name="Immagine 6" descr="Schermata 2017-07-30 alle 13.13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" y="1090613"/>
            <a:ext cx="9144001" cy="37115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74705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93</Words>
  <Application>Microsoft Office PowerPoint</Application>
  <PresentationFormat>Presentazione su schermo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Goccia</vt:lpstr>
      <vt:lpstr>Maps and symbols</vt:lpstr>
      <vt:lpstr>We DISCOVER the map of our city , ROVATO.</vt:lpstr>
      <vt:lpstr>Diapositiva 3</vt:lpstr>
      <vt:lpstr>Then we LOOK AT the poster of warkdale town </vt:lpstr>
      <vt:lpstr>These are the symbols that we LEARN by looking at the map.</vt:lpstr>
      <vt:lpstr>At First We work on our book,</vt:lpstr>
      <vt:lpstr>Then we create our map</vt:lpstr>
      <vt:lpstr>And we write a letter to describe rovato. </vt:lpstr>
      <vt:lpstr>Finally… this is our city.</vt:lpstr>
      <vt:lpstr>Diapositiva 10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symbols</dc:title>
  <dc:creator>lucia accoto</dc:creator>
  <cp:lastModifiedBy>Genesia Manganelli</cp:lastModifiedBy>
  <cp:revision>13</cp:revision>
  <dcterms:created xsi:type="dcterms:W3CDTF">2017-07-30T11:14:25Z</dcterms:created>
  <dcterms:modified xsi:type="dcterms:W3CDTF">2017-07-30T11:16:35Z</dcterms:modified>
</cp:coreProperties>
</file>