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72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92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5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46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8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3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75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17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5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05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403EC-B30B-41E9-B750-DCB100E235BF}" type="datetimeFigureOut">
              <a:rPr lang="it-IT" smtClean="0"/>
              <a:t>27/07/2017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8A87-358B-4980-874D-51DC6E45E5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12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84617"/>
            <a:ext cx="9144000" cy="1948722"/>
          </a:xfrm>
        </p:spPr>
        <p:txBody>
          <a:bodyPr/>
          <a:lstStyle/>
          <a:p>
            <a:r>
              <a:rPr lang="it-IT" dirty="0" smtClean="0"/>
              <a:t>EYES AND SIGHT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62" y="3602038"/>
            <a:ext cx="4152275" cy="29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First </a:t>
            </a:r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</a:t>
            </a:r>
            <a:r>
              <a:rPr lang="it-IT" dirty="0" smtClean="0"/>
              <a:t> </a:t>
            </a:r>
            <a:r>
              <a:rPr lang="en-US" dirty="0" smtClean="0"/>
              <a:t>group has got five clues and then they have to look for some shapes in different colors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614" y="764498"/>
            <a:ext cx="3567658" cy="5621312"/>
          </a:xfrm>
        </p:spPr>
      </p:pic>
    </p:spTree>
    <p:extLst>
      <p:ext uri="{BB962C8B-B14F-4D97-AF65-F5344CB8AC3E}">
        <p14:creationId xmlns:p14="http://schemas.microsoft.com/office/powerpoint/2010/main" val="30970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Second </a:t>
            </a:r>
            <a:r>
              <a:rPr lang="it-IT" dirty="0" err="1" smtClean="0"/>
              <a:t>step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paste the shapes in the right place on the sheet.</a:t>
            </a:r>
            <a:endParaRPr lang="en-US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47" y="671382"/>
            <a:ext cx="3746317" cy="5710509"/>
          </a:xfrm>
        </p:spPr>
      </p:pic>
    </p:spTree>
    <p:extLst>
      <p:ext uri="{BB962C8B-B14F-4D97-AF65-F5344CB8AC3E}">
        <p14:creationId xmlns:p14="http://schemas.microsoft.com/office/powerpoint/2010/main" val="7225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last </a:t>
            </a:r>
            <a:r>
              <a:rPr lang="it-IT" dirty="0" err="1" smtClean="0"/>
              <a:t>step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199" y="1469036"/>
            <a:ext cx="10389433" cy="47079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 the end, each group put the sheets together to make a big urban landscape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1" y="2794599"/>
            <a:ext cx="8574374" cy="3920993"/>
          </a:xfrm>
        </p:spPr>
      </p:pic>
    </p:spTree>
    <p:extLst>
      <p:ext uri="{BB962C8B-B14F-4D97-AF65-F5344CB8AC3E}">
        <p14:creationId xmlns:p14="http://schemas.microsoft.com/office/powerpoint/2010/main" val="26566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PARTS OF THE EYE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EYE</a:t>
            </a:r>
          </a:p>
          <a:p>
            <a:r>
              <a:rPr lang="en-US" dirty="0" smtClean="0"/>
              <a:t>EYEBROWS</a:t>
            </a:r>
          </a:p>
          <a:p>
            <a:r>
              <a:rPr lang="en-US" dirty="0" smtClean="0"/>
              <a:t>EYELASHES</a:t>
            </a:r>
            <a:endParaRPr lang="en-US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36" y="2251270"/>
            <a:ext cx="3402611" cy="2920337"/>
          </a:xfrm>
        </p:spPr>
      </p:pic>
      <p:sp>
        <p:nvSpPr>
          <p:cNvPr id="8" name="Freccia a destra 7"/>
          <p:cNvSpPr/>
          <p:nvPr/>
        </p:nvSpPr>
        <p:spPr>
          <a:xfrm>
            <a:off x="2893102" y="2503357"/>
            <a:ext cx="4347147" cy="359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893102" y="3177915"/>
            <a:ext cx="4661941" cy="36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DIMENSIONS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 game</a:t>
            </a:r>
          </a:p>
          <a:p>
            <a:pPr marL="0" indent="0">
              <a:buNone/>
            </a:pPr>
            <a:r>
              <a:rPr lang="en-US" dirty="0" smtClean="0"/>
              <a:t>When the teacher says BIG they put their hands up.</a:t>
            </a:r>
            <a:endParaRPr lang="en-US" dirty="0" smtClean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20" y="1027906"/>
            <a:ext cx="5987322" cy="5452934"/>
          </a:xfrm>
        </p:spPr>
      </p:pic>
    </p:spTree>
    <p:extLst>
      <p:ext uri="{BB962C8B-B14F-4D97-AF65-F5344CB8AC3E}">
        <p14:creationId xmlns:p14="http://schemas.microsoft.com/office/powerpoint/2010/main" val="40440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6228" y="145213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the teacher says</a:t>
            </a:r>
          </a:p>
          <a:p>
            <a:pPr marL="0" indent="0">
              <a:buNone/>
            </a:pPr>
            <a:r>
              <a:rPr lang="en-US" dirty="0" smtClean="0"/>
              <a:t>MEDIUM they stay folded.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27" y="617764"/>
            <a:ext cx="6987343" cy="5502408"/>
          </a:xfrm>
        </p:spPr>
      </p:pic>
    </p:spTree>
    <p:extLst>
      <p:ext uri="{BB962C8B-B14F-4D97-AF65-F5344CB8AC3E}">
        <p14:creationId xmlns:p14="http://schemas.microsoft.com/office/powerpoint/2010/main" val="37429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she says</a:t>
            </a:r>
          </a:p>
          <a:p>
            <a:pPr marL="0" indent="0">
              <a:buNone/>
            </a:pPr>
            <a:r>
              <a:rPr lang="en-US" dirty="0" smtClean="0"/>
              <a:t>LITTLE they go into a </a:t>
            </a:r>
          </a:p>
          <a:p>
            <a:pPr marL="0" indent="0">
              <a:buNone/>
            </a:pPr>
            <a:r>
              <a:rPr lang="en-US" dirty="0" smtClean="0"/>
              <a:t>Kneeling position</a:t>
            </a:r>
            <a:endParaRPr lang="en-US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55" y="190008"/>
            <a:ext cx="7171544" cy="6295326"/>
          </a:xfrm>
        </p:spPr>
      </p:pic>
    </p:spTree>
    <p:extLst>
      <p:ext uri="{BB962C8B-B14F-4D97-AF65-F5344CB8AC3E}">
        <p14:creationId xmlns:p14="http://schemas.microsoft.com/office/powerpoint/2010/main" val="32217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THE SHAPES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879767" cy="4351338"/>
          </a:xfrm>
        </p:spPr>
        <p:txBody>
          <a:bodyPr/>
          <a:lstStyle/>
          <a:p>
            <a:pPr algn="ctr"/>
            <a:r>
              <a:rPr lang="en-US" dirty="0" smtClean="0"/>
              <a:t>Pupils divide the pictures in four groups:</a:t>
            </a:r>
          </a:p>
          <a:p>
            <a:pPr algn="ctr"/>
            <a:r>
              <a:rPr lang="en-US" dirty="0" smtClean="0"/>
              <a:t>circle</a:t>
            </a:r>
          </a:p>
          <a:p>
            <a:pPr algn="ctr"/>
            <a:r>
              <a:rPr lang="en-US" dirty="0" smtClean="0"/>
              <a:t>rectangle</a:t>
            </a:r>
          </a:p>
          <a:p>
            <a:pPr algn="ctr"/>
            <a:r>
              <a:rPr lang="en-US" dirty="0" smtClean="0"/>
              <a:t>triangle</a:t>
            </a:r>
          </a:p>
          <a:p>
            <a:pPr algn="ctr"/>
            <a:r>
              <a:rPr lang="en-US" dirty="0" smtClean="0"/>
              <a:t>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And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draw</a:t>
            </a:r>
            <a:r>
              <a:rPr lang="it-IT" dirty="0" smtClean="0"/>
              <a:t> and </a:t>
            </a:r>
            <a:r>
              <a:rPr lang="it-IT" dirty="0" err="1" smtClean="0"/>
              <a:t>paint</a:t>
            </a:r>
            <a:r>
              <a:rPr lang="it-IT" dirty="0" smtClean="0"/>
              <a:t> some </a:t>
            </a:r>
            <a:r>
              <a:rPr lang="it-IT" dirty="0" err="1" smtClean="0"/>
              <a:t>objects</a:t>
            </a:r>
            <a:r>
              <a:rPr lang="it-IT" dirty="0" smtClean="0"/>
              <a:t> with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shapes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3731"/>
            <a:ext cx="5181600" cy="4182255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3732"/>
            <a:ext cx="5181600" cy="4182254"/>
          </a:xfrm>
        </p:spPr>
      </p:pic>
    </p:spTree>
    <p:extLst>
      <p:ext uri="{BB962C8B-B14F-4D97-AF65-F5344CB8AC3E}">
        <p14:creationId xmlns:p14="http://schemas.microsoft.com/office/powerpoint/2010/main" val="23755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1"/>
            <a:ext cx="9548734" cy="685800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9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88761"/>
            <a:ext cx="10515600" cy="2934872"/>
          </a:xfrm>
        </p:spPr>
        <p:txBody>
          <a:bodyPr>
            <a:normAutofit/>
          </a:bodyPr>
          <a:lstStyle/>
          <a:p>
            <a:pPr algn="ctr"/>
            <a:r>
              <a:rPr lang="it-IT" sz="8000" dirty="0" smtClean="0"/>
              <a:t>TREASURE HUNT</a:t>
            </a:r>
            <a:endParaRPr lang="it-IT" sz="8000" dirty="0"/>
          </a:p>
        </p:txBody>
      </p:sp>
    </p:spTree>
    <p:extLst>
      <p:ext uri="{BB962C8B-B14F-4D97-AF65-F5344CB8AC3E}">
        <p14:creationId xmlns:p14="http://schemas.microsoft.com/office/powerpoint/2010/main" val="2668169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126</Words>
  <Application>Microsoft Office PowerPoint</Application>
  <PresentationFormat>Personalizzato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EYES AND SIGHT</vt:lpstr>
      <vt:lpstr>THE PARTS OF THE EYE</vt:lpstr>
      <vt:lpstr>DIMENSIONS</vt:lpstr>
      <vt:lpstr>Presentazione standard di PowerPoint</vt:lpstr>
      <vt:lpstr>Presentazione standard di PowerPoint</vt:lpstr>
      <vt:lpstr>THE SHAPES</vt:lpstr>
      <vt:lpstr>And then they draw and paint some objects with these shapes</vt:lpstr>
      <vt:lpstr>Presentazione standard di PowerPoint</vt:lpstr>
      <vt:lpstr>TREASURE HUNT</vt:lpstr>
      <vt:lpstr>First step</vt:lpstr>
      <vt:lpstr>Second step</vt:lpstr>
      <vt:lpstr>The last step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EYES AND SIGHT</dc:title>
  <dc:creator>utente</dc:creator>
  <cp:lastModifiedBy>Utente</cp:lastModifiedBy>
  <cp:revision>22</cp:revision>
  <dcterms:created xsi:type="dcterms:W3CDTF">2017-05-09T07:07:46Z</dcterms:created>
  <dcterms:modified xsi:type="dcterms:W3CDTF">2017-07-27T09:49:32Z</dcterms:modified>
</cp:coreProperties>
</file>