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56" r:id="rId1"/>
  </p:sldMasterIdLst>
  <p:sldIdLst>
    <p:sldId id="293" r:id="rId2"/>
    <p:sldId id="298" r:id="rId3"/>
    <p:sldId id="299" r:id="rId4"/>
    <p:sldId id="309" r:id="rId5"/>
    <p:sldId id="300" r:id="rId6"/>
    <p:sldId id="301" r:id="rId7"/>
    <p:sldId id="292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0" r:id="rId16"/>
    <p:sldId id="302" r:id="rId17"/>
    <p:sldId id="303" r:id="rId18"/>
    <p:sldId id="304" r:id="rId19"/>
    <p:sldId id="295" r:id="rId20"/>
    <p:sldId id="297" r:id="rId21"/>
    <p:sldId id="305" r:id="rId22"/>
    <p:sldId id="306" r:id="rId23"/>
    <p:sldId id="307" r:id="rId24"/>
    <p:sldId id="308" r:id="rId25"/>
    <p:sldId id="296" r:id="rId26"/>
    <p:sldId id="310" r:id="rId27"/>
    <p:sldId id="311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CC66"/>
    <a:srgbClr val="DA6B18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7254" autoAdjust="0"/>
    <p:restoredTop sz="94595"/>
  </p:normalViewPr>
  <p:slideViewPr>
    <p:cSldViewPr>
      <p:cViewPr>
        <p:scale>
          <a:sx n="63" d="100"/>
          <a:sy n="63" d="100"/>
        </p:scale>
        <p:origin x="-1584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30-07-2017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170421_194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68238" y="332656"/>
            <a:ext cx="65053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6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THE SAVANNAH</a:t>
            </a:r>
            <a:endParaRPr lang="en-US" sz="66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  <p:pic>
        <p:nvPicPr>
          <p:cNvPr id="1026" name="Picture 2" descr="C:\Users\owner\Desktop\CLIL\savana\savana 2.jpeg"/>
          <p:cNvPicPr>
            <a:picLocks noChangeAspect="1" noChangeArrowheads="1"/>
          </p:cNvPicPr>
          <p:nvPr/>
        </p:nvPicPr>
        <p:blipFill>
          <a:blip r:embed="rId2" cstate="print"/>
          <a:srcRect t="11025" r="-1586"/>
          <a:stretch>
            <a:fillRect/>
          </a:stretch>
        </p:blipFill>
        <p:spPr bwMode="auto">
          <a:xfrm>
            <a:off x="611561" y="1297689"/>
            <a:ext cx="7354456" cy="483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2977" y="476672"/>
            <a:ext cx="70968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THE RAIN FOREST</a:t>
            </a:r>
          </a:p>
        </p:txBody>
      </p:sp>
      <p:pic>
        <p:nvPicPr>
          <p:cNvPr id="2050" name="Picture 2" descr="C:\Users\owner\Desktop\CLIL\rainforest\tropical rainfo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985000" cy="515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7704" y="116632"/>
            <a:ext cx="48461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THE DESERT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052736"/>
            <a:ext cx="4727054" cy="552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27584" y="404664"/>
            <a:ext cx="66078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THE  POLAR  ICE</a:t>
            </a:r>
          </a:p>
        </p:txBody>
      </p:sp>
      <p:pic>
        <p:nvPicPr>
          <p:cNvPr id="4099" name="Picture 3" descr="C:\Users\owner\Desktop\CLIL\artic\po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6624736" cy="499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15616" y="404664"/>
            <a:ext cx="6904454" cy="3877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THE WOODLAND</a:t>
            </a:r>
          </a:p>
          <a:p>
            <a:endParaRPr lang="en-US" sz="6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</a:endParaRPr>
          </a:p>
          <a:p>
            <a:endParaRPr lang="en-US" sz="6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</a:endParaRPr>
          </a:p>
          <a:p>
            <a:endParaRPr lang="it-IT" sz="6000" dirty="0"/>
          </a:p>
        </p:txBody>
      </p:sp>
      <p:pic>
        <p:nvPicPr>
          <p:cNvPr id="5124" name="Picture 4" descr="Risultati immagini per woodland food 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652522" cy="493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83568" y="404664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dirty="0" smtClean="0"/>
              <a:t>2</a:t>
            </a:r>
            <a:r>
              <a:rPr lang="en-US" sz="2400" b="1" dirty="0" smtClean="0"/>
              <a:t>) LAP BOOKS</a:t>
            </a:r>
          </a:p>
          <a:p>
            <a:pPr marL="342900" indent="-342900"/>
            <a:r>
              <a:rPr lang="en-US" sz="2400" dirty="0" smtClean="0"/>
              <a:t>      Every child builds up a lap book that summarizes all the elements of  an ecosystem  and chooses a habitat in which represent  a food chain.</a:t>
            </a:r>
            <a:endParaRPr lang="it-IT" sz="2400" dirty="0" smtClean="0"/>
          </a:p>
          <a:p>
            <a:pPr marL="342900" indent="-342900"/>
            <a:r>
              <a:rPr lang="en-US" sz="2400" dirty="0" smtClean="0"/>
              <a:t>      </a:t>
            </a:r>
            <a:endParaRPr lang="it-IT" sz="24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132856"/>
            <a:ext cx="638073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594" y="1268760"/>
            <a:ext cx="8714198" cy="397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48464" cy="557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532440" cy="388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908720"/>
            <a:ext cx="799288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3) </a:t>
            </a:r>
            <a:r>
              <a:rPr lang="en-US" sz="2800" b="1" dirty="0" smtClean="0"/>
              <a:t>POSTERS</a:t>
            </a:r>
          </a:p>
          <a:p>
            <a:r>
              <a:rPr lang="en-US" sz="2800" dirty="0" smtClean="0"/>
              <a:t>    The teacher splits  the class in small groups. Every group has to create a poster (using different materials) that represents a different biome: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- Desert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- Savannah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- Polar  ice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- Rainforest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- Woodland   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170421_194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8422"/>
            <a:ext cx="9144000" cy="638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5922" t="2632" r="12648"/>
          <a:stretch>
            <a:fillRect/>
          </a:stretch>
        </p:blipFill>
        <p:spPr bwMode="auto">
          <a:xfrm>
            <a:off x="291222" y="548680"/>
            <a:ext cx="8638660" cy="581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43744" cy="618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687493" cy="609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45" y="332656"/>
            <a:ext cx="8811487" cy="601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45" y="404664"/>
            <a:ext cx="8736946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980728"/>
            <a:ext cx="864096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n-US" sz="2800" b="1" dirty="0" smtClean="0">
                <a:solidFill>
                  <a:srgbClr val="FFC000"/>
                </a:solidFill>
              </a:rPr>
              <a:t>C)  </a:t>
            </a:r>
            <a:r>
              <a:rPr lang="en-US" sz="2800" b="1" u="sng" dirty="0" smtClean="0">
                <a:solidFill>
                  <a:srgbClr val="FFC000"/>
                </a:solidFill>
              </a:rPr>
              <a:t>FEEDBACK</a:t>
            </a:r>
          </a:p>
          <a:p>
            <a:pPr indent="-274320">
              <a:spcBef>
                <a:spcPts val="600"/>
              </a:spcBef>
              <a:buClr>
                <a:schemeClr val="accent2"/>
              </a:buClr>
              <a:buSzPct val="85000"/>
            </a:pPr>
            <a:endParaRPr lang="it-IT" sz="2400" dirty="0" smtClean="0"/>
          </a:p>
          <a:p>
            <a:pPr indent="-274320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n-US" sz="2800" b="1" dirty="0" smtClean="0"/>
              <a:t>TESTING AND EVALUATION</a:t>
            </a:r>
          </a:p>
          <a:p>
            <a:pPr indent="-274320">
              <a:spcBef>
                <a:spcPts val="600"/>
              </a:spcBef>
              <a:buClr>
                <a:schemeClr val="accent2"/>
              </a:buClr>
              <a:buSzPct val="85000"/>
            </a:pPr>
            <a:endParaRPr lang="it-IT" sz="2800" b="1" dirty="0" smtClean="0"/>
          </a:p>
          <a:p>
            <a:pPr indent="-274320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n-US" sz="2800" dirty="0" smtClean="0"/>
              <a:t>Pupils complete a test.</a:t>
            </a:r>
          </a:p>
          <a:p>
            <a:pPr indent="-274320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n-US" sz="2800" dirty="0" smtClean="0"/>
              <a:t>After that,  students, in groups, present to the children</a:t>
            </a:r>
          </a:p>
          <a:p>
            <a:pPr indent="-274320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n-US" sz="2800" dirty="0" smtClean="0"/>
              <a:t> of another class what they learned and what they </a:t>
            </a:r>
          </a:p>
          <a:p>
            <a:pPr indent="-274320"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n-US" sz="2800" dirty="0" smtClean="0"/>
              <a:t>represented in their posters. </a:t>
            </a:r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c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504" y="188640"/>
            <a:ext cx="8725066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836712"/>
            <a:ext cx="792088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Some web resources about food chains, food webs and ecosystems: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tx2"/>
                </a:solidFill>
              </a:rPr>
              <a:t>http://www.tes.com/teaching-resourse/ks1-ecosystems-and-food-webs</a:t>
            </a: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tx2"/>
                </a:solidFill>
              </a:rPr>
              <a:t>http://www.bbc.co.uk/bitesize/ks2/science/living-things</a:t>
            </a:r>
          </a:p>
          <a:p>
            <a:pPr>
              <a:buFontTx/>
              <a:buChar char="-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tx2"/>
                </a:solidFill>
              </a:rPr>
              <a:t> http://www.sheppardsoftware.com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170421_194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3997" y="0"/>
            <a:ext cx="58360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70421_194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553" y="0"/>
            <a:ext cx="86448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063769" cy="63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6632"/>
            <a:ext cx="6795263" cy="652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548680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B)  </a:t>
            </a:r>
            <a:r>
              <a:rPr lang="en-US" sz="2800" b="1" u="sng" dirty="0" smtClean="0">
                <a:solidFill>
                  <a:srgbClr val="FFC000"/>
                </a:solidFill>
              </a:rPr>
              <a:t>LEARNING BY DOING:</a:t>
            </a:r>
          </a:p>
          <a:p>
            <a:endParaRPr lang="en-US" sz="2000" dirty="0" smtClean="0"/>
          </a:p>
          <a:p>
            <a:r>
              <a:rPr lang="en-US" sz="2800" dirty="0" smtClean="0"/>
              <a:t> 1) Pupils watch a short video about ecosystems and different habitats and a Power point presentation with some examples of biomes.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67744" y="2780928"/>
          <a:ext cx="3717029" cy="1440159"/>
        </p:xfrm>
        <a:graphic>
          <a:graphicData uri="http://schemas.openxmlformats.org/presentationml/2006/ole">
            <p:oleObj spid="_x0000_s1027" name="Packager Shell Object" showAsIcon="1" r:id="rId3" imgW="1164240" imgH="451440" progId="">
              <p:embed/>
            </p:oleObj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899592" y="450912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2) LAP BOOKS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3) POSTERS</a:t>
            </a:r>
            <a:endParaRPr lang="it-IT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ANIMALI ambien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07301" cy="516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/>
          <p:cNvSpPr/>
          <p:nvPr/>
        </p:nvSpPr>
        <p:spPr>
          <a:xfrm>
            <a:off x="1331640" y="836712"/>
            <a:ext cx="633670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BIOMES</a:t>
            </a:r>
          </a:p>
          <a:p>
            <a:pPr algn="ctr"/>
            <a:endParaRPr lang="en-US" sz="32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endParaRPr lang="en-US" sz="32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endParaRPr lang="en-US" sz="44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endParaRPr lang="en-US" sz="1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endParaRPr lang="en-US" sz="1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endParaRPr lang="en-US" sz="1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endParaRPr lang="en-US" sz="1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endParaRPr lang="en-US" sz="1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r>
              <a:rPr lang="en-US" sz="4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THERE ARE MANY DIFFERENT HABITATS </a:t>
            </a:r>
          </a:p>
          <a:p>
            <a:pPr algn="ctr"/>
            <a:r>
              <a:rPr lang="en-US" sz="4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IN THE WORLD 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3995936" y="2348880"/>
            <a:ext cx="1080120" cy="2304256"/>
          </a:xfrm>
          <a:prstGeom prst="down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252536" y="188640"/>
            <a:ext cx="908899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A habitat </a:t>
            </a:r>
            <a:r>
              <a:rPr lang="it-IT" sz="54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is</a:t>
            </a:r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 </a:t>
            </a:r>
            <a:r>
              <a:rPr lang="it-IT" sz="54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also</a:t>
            </a:r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 </a:t>
            </a:r>
            <a:r>
              <a:rPr lang="it-IT" sz="54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called</a:t>
            </a:r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it-IT" sz="54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BIOME</a:t>
            </a:r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.</a:t>
            </a:r>
          </a:p>
          <a:p>
            <a:pPr algn="ctr"/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In </a:t>
            </a:r>
            <a:r>
              <a:rPr lang="it-IT" sz="54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every</a:t>
            </a:r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 </a:t>
            </a:r>
            <a:r>
              <a:rPr lang="it-IT" sz="54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biome</a:t>
            </a:r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 </a:t>
            </a:r>
          </a:p>
          <a:p>
            <a:pPr algn="ctr"/>
            <a:r>
              <a:rPr lang="it-IT" sz="54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there</a:t>
            </a:r>
            <a:r>
              <a:rPr lang="it-IT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 are </a:t>
            </a:r>
            <a:r>
              <a:rPr lang="it-IT" sz="5400" b="1" dirty="0" err="1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different</a:t>
            </a:r>
            <a:endParaRPr lang="it-IT" sz="54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  <a:p>
            <a:pPr algn="ctr"/>
            <a:r>
              <a:rPr lang="en-US" sz="5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DA6B18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 Demi" pitchFamily="34" charset="0"/>
              </a:rPr>
              <a:t>FOOD CHAINS…</a:t>
            </a:r>
            <a:endParaRPr lang="it-IT" sz="54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rgbClr val="DA6B18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lin Sans FB Demi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067944" y="4941168"/>
            <a:ext cx="45809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Let’s see</a:t>
            </a:r>
          </a:p>
          <a:p>
            <a:r>
              <a:rPr lang="en-US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</a:rPr>
              <a:t>some BIOMES… 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arta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353</TotalTime>
  <Words>243</Words>
  <Application>Microsoft Office PowerPoint</Application>
  <PresentationFormat>Presentazione su schermo (4:3)</PresentationFormat>
  <Paragraphs>60</Paragraphs>
  <Slides>27</Slides>
  <Notes>0</Notes>
  <HiddenSlides>0</HiddenSlides>
  <MMClips>0</MMClips>
  <ScaleCrop>false</ScaleCrop>
  <HeadingPairs>
    <vt:vector size="6" baseType="variant">
      <vt:variant>
        <vt:lpstr>Modello struttura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9" baseType="lpstr">
      <vt:lpstr>Carta</vt:lpstr>
      <vt:lpstr>Packager Shell Object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owner</dc:creator>
  <cp:lastModifiedBy>Genesia Manganelli</cp:lastModifiedBy>
  <cp:revision>57</cp:revision>
  <dcterms:created xsi:type="dcterms:W3CDTF">2017-07-30T10:41:13Z</dcterms:created>
  <dcterms:modified xsi:type="dcterms:W3CDTF">2017-07-30T10:41:50Z</dcterms:modified>
</cp:coreProperties>
</file>