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56" d="100"/>
          <a:sy n="56" d="100"/>
        </p:scale>
        <p:origin x="-1176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www.tinytap.it/activities/g25qp/play/geometry-fun-with-5a-paratico-primary-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chermata 2017-05-31 alle 07.53.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600" y="381000"/>
            <a:ext cx="10020301" cy="74549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2020011" y="8131677"/>
            <a:ext cx="962589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u="sng">
                <a:hlinkClick r:id="rId3"/>
              </a:defRPr>
            </a:lvl1pPr>
          </a:lstStyle>
          <a:p>
            <a:pPr>
              <a:defRPr u="none"/>
            </a:pPr>
            <a:r>
              <a:rPr u="sng" dirty="0">
                <a:hlinkClick r:id="rId3"/>
              </a:rPr>
              <a:t>http://www.tinytap.it/activities/g25qp/play/geometry-fun-with-5a-paratico-primary-school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PresentationFormat>Personalizzato</PresentationFormat>
  <Paragraphs>1</Paragraphs>
  <Slides>2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White</vt:lpstr>
      <vt:lpstr>Diapositiva 1</vt:lpstr>
      <vt:lpstr>Diapositiva 2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Genesia Manganelli</cp:lastModifiedBy>
  <cp:revision>1</cp:revision>
  <dcterms:created xsi:type="dcterms:W3CDTF">2017-06-01T13:00:35Z</dcterms:created>
  <dcterms:modified xsi:type="dcterms:W3CDTF">2017-06-01T13:00:52Z</dcterms:modified>
</cp:coreProperties>
</file>