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93" name="Shape 93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“Inserisci qui una citazione”.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6" name="Shape 66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Shape 83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37FF"/>
            </a:gs>
            <a:gs pos="100000">
              <a:srgbClr val="009193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s://prezi.com/hw5x8hzbo4qs/clil-geometry-lab/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hyperlink" Target="http://www.tinytap.it/activities/g25qp/play/geometry-fun-with-5a-paratico-primary-school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hyperlink" Target="http://www.tinytap.it/activities/g25el/play/geometry-lab-primaria-paratico-bs-5b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73FCD6"/>
            </a:gs>
            <a:gs pos="100000">
              <a:schemeClr val="accent4">
                <a:hueOff val="-241732"/>
                <a:satOff val="29417"/>
                <a:lumOff val="20730"/>
              </a:schemeClr>
            </a:gs>
          </a:gsLst>
          <a:lin ang="18384028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893704"/>
            <a:ext cx="11925300" cy="5664201"/>
          </a:xfrm>
          <a:prstGeom prst="rect">
            <a:avLst/>
          </a:prstGeom>
        </p:spPr>
      </p:pic>
      <p:sp>
        <p:nvSpPr>
          <p:cNvPr id="119" name="Shape 119"/>
          <p:cNvSpPr/>
          <p:nvPr/>
        </p:nvSpPr>
        <p:spPr>
          <a:xfrm>
            <a:off x="920928" y="7035799"/>
            <a:ext cx="1116294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u="sng">
                <a:solidFill>
                  <a:srgbClr val="0433FF"/>
                </a:solidFill>
              </a:defRPr>
            </a:pPr>
            <a:r>
              <a:rPr>
                <a:hlinkClick r:id="rId3" invalidUrl="" action="" tgtFrame="" tooltip="" history="1" highlightClick="0" endSnd="0"/>
              </a:rPr>
              <a:t>https://prezi.com/hw5x8hzbo4qs/clil-geometry-lab/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chemeClr val="accent4">
                <a:hueOff val="-241732"/>
                <a:satOff val="29417"/>
                <a:lumOff val="20730"/>
              </a:schemeClr>
            </a:gs>
            <a:gs pos="100000">
              <a:srgbClr val="FF2F92"/>
            </a:gs>
          </a:gsLst>
          <a:lin ang="1919122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4449" y="191788"/>
            <a:ext cx="9969502" cy="7416802"/>
          </a:xfrm>
          <a:prstGeom prst="rect">
            <a:avLst/>
          </a:prstGeom>
        </p:spPr>
      </p:pic>
      <p:sp>
        <p:nvSpPr>
          <p:cNvPr id="122" name="Shape 122"/>
          <p:cNvSpPr/>
          <p:nvPr/>
        </p:nvSpPr>
        <p:spPr>
          <a:xfrm>
            <a:off x="447014" y="7761334"/>
            <a:ext cx="1211077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http://www.tinytap.it/activities/g25qp/play/geometry-fun-with-5a-paratico-primary-school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212121"/>
            </a:gs>
            <a:gs pos="100000">
              <a:srgbClr val="4F8F00"/>
            </a:gs>
          </a:gsLst>
          <a:lin ang="19191222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555" y="452230"/>
            <a:ext cx="9801674" cy="7302720"/>
          </a:xfrm>
          <a:prstGeom prst="rect">
            <a:avLst/>
          </a:prstGeom>
        </p:spPr>
      </p:pic>
      <p:sp>
        <p:nvSpPr>
          <p:cNvPr id="125" name="Shape 125"/>
          <p:cNvSpPr/>
          <p:nvPr/>
        </p:nvSpPr>
        <p:spPr>
          <a:xfrm>
            <a:off x="643293" y="8064500"/>
            <a:ext cx="11896015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http://www.tinytap.it/activities/g25el/play/geometry-lab-primaria-paratico-bs-5b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