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3" r:id="rId2"/>
    <p:sldId id="264" r:id="rId3"/>
    <p:sldId id="265" r:id="rId4"/>
    <p:sldId id="268" r:id="rId5"/>
    <p:sldId id="269" r:id="rId6"/>
    <p:sldId id="270" r:id="rId7"/>
    <p:sldId id="271" r:id="rId8"/>
    <p:sldId id="272" r:id="rId9"/>
    <p:sldId id="273" r:id="rId10"/>
    <p:sldId id="276" r:id="rId11"/>
    <p:sldId id="274" r:id="rId12"/>
    <p:sldId id="275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94569" autoAdjust="0"/>
  </p:normalViewPr>
  <p:slideViewPr>
    <p:cSldViewPr>
      <p:cViewPr varScale="1">
        <p:scale>
          <a:sx n="75" d="100"/>
          <a:sy n="75" d="100"/>
        </p:scale>
        <p:origin x="-12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543B15-F582-4B96-9C3D-C9E0E4AF2D7D}" type="datetimeFigureOut">
              <a:rPr lang="it-IT" smtClean="0"/>
              <a:pPr/>
              <a:t>27/07/2017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FC22E-280E-42D4-8213-613439DF0A8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tango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tango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tango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tango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56" name="Rettango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tango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tango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tango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543B15-F582-4B96-9C3D-C9E0E4AF2D7D}" type="datetimeFigureOut">
              <a:rPr lang="it-IT" smtClean="0"/>
              <a:pPr/>
              <a:t>27/07/2017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FC22E-280E-42D4-8213-613439DF0A8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543B15-F582-4B96-9C3D-C9E0E4AF2D7D}" type="datetimeFigureOut">
              <a:rPr lang="it-IT" smtClean="0"/>
              <a:pPr/>
              <a:t>27/07/2017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FC22E-280E-42D4-8213-613439DF0A8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543B15-F582-4B96-9C3D-C9E0E4AF2D7D}" type="datetimeFigureOut">
              <a:rPr lang="it-IT" smtClean="0"/>
              <a:pPr/>
              <a:t>27/07/2017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FC22E-280E-42D4-8213-613439DF0A8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 a mano libera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igura a mano libera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igura a mano libera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igura a mano liber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igura a mano libera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igura a mano libera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igura a mano liber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igura a mano liber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igura a mano liber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igura a mano libera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igura a mano liber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igura a mano libera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igura a mano libera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igura a mano libera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543B15-F582-4B96-9C3D-C9E0E4AF2D7D}" type="datetimeFigureOut">
              <a:rPr lang="it-IT" smtClean="0"/>
              <a:pPr/>
              <a:t>27/07/2017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FC22E-280E-42D4-8213-613439DF0A8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tango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tango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543B15-F582-4B96-9C3D-C9E0E4AF2D7D}" type="datetimeFigureOut">
              <a:rPr lang="it-IT" smtClean="0"/>
              <a:pPr/>
              <a:t>27/07/2017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FC22E-280E-42D4-8213-613439DF0A8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543B15-F582-4B96-9C3D-C9E0E4AF2D7D}" type="datetimeFigureOut">
              <a:rPr lang="it-IT" smtClean="0"/>
              <a:pPr/>
              <a:t>27/07/2017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FC22E-280E-42D4-8213-613439DF0A8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tango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tango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tango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tango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tango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tango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tango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543B15-F582-4B96-9C3D-C9E0E4AF2D7D}" type="datetimeFigureOut">
              <a:rPr lang="it-IT" smtClean="0"/>
              <a:pPr/>
              <a:t>27/07/2017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FC22E-280E-42D4-8213-613439DF0A8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543B15-F582-4B96-9C3D-C9E0E4AF2D7D}" type="datetimeFigureOut">
              <a:rPr lang="it-IT" smtClean="0"/>
              <a:pPr/>
              <a:t>27/07/2017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FC22E-280E-42D4-8213-613439DF0A8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543B15-F582-4B96-9C3D-C9E0E4AF2D7D}" type="datetimeFigureOut">
              <a:rPr lang="it-IT" smtClean="0"/>
              <a:pPr/>
              <a:t>27/07/2017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FC22E-280E-42D4-8213-613439DF0A8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ttore 1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ttore 1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grpSp>
        <p:nvGrpSpPr>
          <p:cNvPr id="14" name="Grup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ttore 1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ttore 1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5543B15-F582-4B96-9C3D-C9E0E4AF2D7D}" type="datetimeFigureOut">
              <a:rPr lang="it-IT" smtClean="0"/>
              <a:pPr/>
              <a:t>27/07/2017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30FC22E-280E-42D4-8213-613439DF0A8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8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tango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tango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tango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5543B15-F582-4B96-9C3D-C9E0E4AF2D7D}" type="datetimeFigureOut">
              <a:rPr lang="it-IT" smtClean="0"/>
              <a:pPr/>
              <a:t>27/07/2017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30FC22E-280E-42D4-8213-613439DF0A8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advClick="0" advTm="8000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Docenti\Downloads\Musica%20Rilassante%20E%20Suoni%20Della%20Natura%20Acqua%20Uccellini%20-%20Bellissima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Iseo</a:t>
            </a:r>
            <a:r>
              <a:rPr lang="en-US" b="1" dirty="0" smtClean="0">
                <a:solidFill>
                  <a:srgbClr val="FF0000"/>
                </a:solidFill>
              </a:rPr>
              <a:t> lake varieties of fish 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Docenti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214686"/>
            <a:ext cx="3946468" cy="2826403"/>
          </a:xfrm>
          <a:prstGeom prst="rect">
            <a:avLst/>
          </a:prstGeom>
          <a:noFill/>
        </p:spPr>
      </p:pic>
      <p:pic>
        <p:nvPicPr>
          <p:cNvPr id="1029" name="Picture 5" descr="C:\Users\Docenti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1857364"/>
            <a:ext cx="3965415" cy="2638804"/>
          </a:xfrm>
          <a:prstGeom prst="rect">
            <a:avLst/>
          </a:prstGeom>
          <a:noFill/>
        </p:spPr>
      </p:pic>
      <p:pic>
        <p:nvPicPr>
          <p:cNvPr id="13" name="Musica Rilassante E Suoni Della Natura Acqua Uccellini - Bellissima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7929586" y="4071942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ocenti\Desktop\Clil\PESCI\IMG_1296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571472" y="214290"/>
            <a:ext cx="5000660" cy="63652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6072198" y="1285860"/>
            <a:ext cx="25003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MATCH</a:t>
            </a:r>
          </a:p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</a:t>
            </a:r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PICTURE</a:t>
            </a:r>
            <a:endParaRPr lang="it-IT" sz="3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WITH  THE</a:t>
            </a:r>
          </a:p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RIGHT</a:t>
            </a:r>
          </a:p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SENTENCES</a:t>
            </a:r>
            <a:endParaRPr lang="it-IT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9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ocenti\Desktop\Clil\PESCI\IMG_1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00108"/>
            <a:ext cx="6643702" cy="479483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ransition advClick="0" advTm="9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 rot="20246686">
            <a:off x="1034063" y="1366803"/>
            <a:ext cx="513124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 end</a:t>
            </a:r>
            <a:endParaRPr lang="it-IT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Docenti\Desktop\CLIL 4A\IMG_1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643182"/>
            <a:ext cx="3895144" cy="31946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centi\Desktop\Clil\PESCI\IMG_1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261" y="428604"/>
            <a:ext cx="4340565" cy="578570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  <p:custDataLst>
      <p:tags r:id="rId1"/>
    </p:custDataLst>
  </p:cSld>
  <p:clrMapOvr>
    <a:masterClrMapping/>
  </p:clrMapOvr>
  <p:transition advClick="0" advTm="9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ocenti\Desktop\Clil\PESCI\IMG_1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142984"/>
            <a:ext cx="6286544" cy="49575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ransition advClick="0" advTm="9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ocenti\Desktop\Clil\IMG_1300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500166" y="857232"/>
            <a:ext cx="6286544" cy="458789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ransition advClick="0" advTm="9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ocenti\Desktop\Clil\PESCI\IMG_1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214422"/>
            <a:ext cx="6786578" cy="45322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ransition advClick="0" advTm="9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ocenti\Desktop\Clil\PESCI\IMG_12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214422"/>
            <a:ext cx="6215074" cy="431496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ransition advClick="0" advTm="9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ocenti\Desktop\Clil\PESCI\IMG_1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71546"/>
            <a:ext cx="6215106" cy="410749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ransition advClick="0" advTm="9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ocenti\Desktop\Clil\PESCI\IMG_12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142985"/>
            <a:ext cx="6474538" cy="38576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ransition advClick="0" advTm="9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ocenti\Desktop\Clil\PESCI\IMG_12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71612"/>
            <a:ext cx="6105828" cy="371477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ransition advClick="0" advTm="9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Personalizzato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0070C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14</Words>
  <Application>Microsoft Office PowerPoint</Application>
  <PresentationFormat>Presentazione su schermo (4:3)</PresentationFormat>
  <Paragraphs>7</Paragraphs>
  <Slides>12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Metro</vt:lpstr>
      <vt:lpstr>Iseo lake varieties of fish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Docenti</dc:creator>
  <cp:lastModifiedBy>Utente</cp:lastModifiedBy>
  <cp:revision>30</cp:revision>
  <dcterms:created xsi:type="dcterms:W3CDTF">2017-05-08T19:12:26Z</dcterms:created>
  <dcterms:modified xsi:type="dcterms:W3CDTF">2017-07-27T12:45:21Z</dcterms:modified>
</cp:coreProperties>
</file>