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74" r:id="rId8"/>
    <p:sldId id="263" r:id="rId9"/>
    <p:sldId id="264" r:id="rId10"/>
    <p:sldId id="265" r:id="rId11"/>
    <p:sldId id="271" r:id="rId12"/>
    <p:sldId id="267" r:id="rId13"/>
    <p:sldId id="268" r:id="rId14"/>
    <p:sldId id="269" r:id="rId15"/>
    <p:sldId id="273" r:id="rId16"/>
    <p:sldId id="275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CC00FF"/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120" autoAdjust="0"/>
    <p:restoredTop sz="94660"/>
  </p:normalViewPr>
  <p:slideViewPr>
    <p:cSldViewPr>
      <p:cViewPr>
        <p:scale>
          <a:sx n="61" d="100"/>
          <a:sy n="61" d="100"/>
        </p:scale>
        <p:origin x="-167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4B13E-7921-4298-8655-46EFBA3138BD}" type="datetimeFigureOut">
              <a:rPr lang="it-IT" smtClean="0"/>
              <a:pPr/>
              <a:t>23/05/2017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E776A-7E0C-4970-B710-75D979754658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E776A-7E0C-4970-B710-75D979754658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A6E8-D91B-497F-8170-14EABCE23E71}" type="datetimeFigureOut">
              <a:rPr lang="it-IT" smtClean="0"/>
              <a:pPr/>
              <a:t>23/05/2017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D57CB-6844-48BB-BE8B-2073196EA4E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15000">
    <p:newsflash/>
    <p:sndAc>
      <p:stSnd>
        <p:snd r:embed="rId1" name="chimes.wav" builtIn="1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A6E8-D91B-497F-8170-14EABCE23E71}" type="datetimeFigureOut">
              <a:rPr lang="it-IT" smtClean="0"/>
              <a:pPr/>
              <a:t>23/05/2017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D57CB-6844-48BB-BE8B-2073196EA4E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15000">
    <p:newsflash/>
    <p:sndAc>
      <p:stSnd>
        <p:snd r:embed="rId1" name="chimes.wav" builtIn="1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A6E8-D91B-497F-8170-14EABCE23E71}" type="datetimeFigureOut">
              <a:rPr lang="it-IT" smtClean="0"/>
              <a:pPr/>
              <a:t>23/05/2017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D57CB-6844-48BB-BE8B-2073196EA4E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15000">
    <p:newsflash/>
    <p:sndAc>
      <p:stSnd>
        <p:snd r:embed="rId1" name="chimes.wav" builtIn="1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A6E8-D91B-497F-8170-14EABCE23E71}" type="datetimeFigureOut">
              <a:rPr lang="it-IT" smtClean="0"/>
              <a:pPr/>
              <a:t>23/05/2017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D57CB-6844-48BB-BE8B-2073196EA4E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15000">
    <p:newsflash/>
    <p:sndAc>
      <p:stSnd>
        <p:snd r:embed="rId1" name="chimes.wav" builtIn="1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A6E8-D91B-497F-8170-14EABCE23E71}" type="datetimeFigureOut">
              <a:rPr lang="it-IT" smtClean="0"/>
              <a:pPr/>
              <a:t>23/05/2017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D57CB-6844-48BB-BE8B-2073196EA4E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15000">
    <p:newsflash/>
    <p:sndAc>
      <p:stSnd>
        <p:snd r:embed="rId1" name="chimes.wav" builtIn="1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A6E8-D91B-497F-8170-14EABCE23E71}" type="datetimeFigureOut">
              <a:rPr lang="it-IT" smtClean="0"/>
              <a:pPr/>
              <a:t>23/05/2017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D57CB-6844-48BB-BE8B-2073196EA4E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15000">
    <p:newsflash/>
    <p:sndAc>
      <p:stSnd>
        <p:snd r:embed="rId1" name="chimes.wav" builtIn="1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A6E8-D91B-497F-8170-14EABCE23E71}" type="datetimeFigureOut">
              <a:rPr lang="it-IT" smtClean="0"/>
              <a:pPr/>
              <a:t>23/05/2017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D57CB-6844-48BB-BE8B-2073196EA4E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15000">
    <p:newsflash/>
    <p:sndAc>
      <p:stSnd>
        <p:snd r:embed="rId1" name="chimes.wav" builtIn="1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A6E8-D91B-497F-8170-14EABCE23E71}" type="datetimeFigureOut">
              <a:rPr lang="it-IT" smtClean="0"/>
              <a:pPr/>
              <a:t>23/05/2017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D57CB-6844-48BB-BE8B-2073196EA4E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15000">
    <p:newsflash/>
    <p:sndAc>
      <p:stSnd>
        <p:snd r:embed="rId1" name="chimes.wav" builtIn="1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A6E8-D91B-497F-8170-14EABCE23E71}" type="datetimeFigureOut">
              <a:rPr lang="it-IT" smtClean="0"/>
              <a:pPr/>
              <a:t>23/05/2017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D57CB-6844-48BB-BE8B-2073196EA4E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15000">
    <p:newsflash/>
    <p:sndAc>
      <p:stSnd>
        <p:snd r:embed="rId1" name="chimes.wav" builtIn="1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A6E8-D91B-497F-8170-14EABCE23E71}" type="datetimeFigureOut">
              <a:rPr lang="it-IT" smtClean="0"/>
              <a:pPr/>
              <a:t>23/05/2017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D57CB-6844-48BB-BE8B-2073196EA4E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15000">
    <p:newsflash/>
    <p:sndAc>
      <p:stSnd>
        <p:snd r:embed="rId1" name="chimes.wav" builtIn="1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taglia e arrotonda singolo angolo rettangol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olo rettangol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A6E8-D91B-497F-8170-14EABCE23E71}" type="datetimeFigureOut">
              <a:rPr lang="it-IT" smtClean="0"/>
              <a:pPr/>
              <a:t>23/05/2017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25D57CB-6844-48BB-BE8B-2073196EA4ED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5000">
    <p:newsflash/>
    <p:sndAc>
      <p:stSnd>
        <p:snd r:embed="rId1" name="chimes.wav" builtIn="1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6DCA6E8-D91B-497F-8170-14EABCE23E71}" type="datetimeFigureOut">
              <a:rPr lang="it-IT" smtClean="0"/>
              <a:pPr/>
              <a:t>23/05/2017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25D57CB-6844-48BB-BE8B-2073196EA4ED}" type="slidenum">
              <a:rPr lang="it-IT" smtClean="0"/>
              <a:pPr/>
              <a:t>‹N›</a:t>
            </a:fld>
            <a:endParaRPr lang="it-IT"/>
          </a:p>
        </p:txBody>
      </p:sp>
      <p:grpSp>
        <p:nvGrpSpPr>
          <p:cNvPr id="2" name="Grup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 advClick="0" advTm="15000">
    <p:newsflash/>
    <p:sndAc>
      <p:stSnd>
        <p:snd r:embed="rId13" name="chimes.wav" builtIn="1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5" Type="http://schemas.openxmlformats.org/officeDocument/2006/relationships/image" Target="../media/image14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5" Type="http://schemas.openxmlformats.org/officeDocument/2006/relationships/image" Target="../media/image14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5" Type="http://schemas.openxmlformats.org/officeDocument/2006/relationships/image" Target="../media/image14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5" Type="http://schemas.openxmlformats.org/officeDocument/2006/relationships/image" Target="../media/image14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5" Type="http://schemas.openxmlformats.org/officeDocument/2006/relationships/image" Target="../media/image14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5" Type="http://schemas.openxmlformats.org/officeDocument/2006/relationships/image" Target="../media/image14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chemeClr val="tx1"/>
                </a:solidFill>
                <a:latin typeface="Comic Sans MS" pitchFamily="66" charset="0"/>
              </a:rPr>
              <a:t>Iseo </a:t>
            </a:r>
            <a:r>
              <a:rPr lang="it-IT" b="1" dirty="0" err="1" smtClean="0">
                <a:solidFill>
                  <a:schemeClr val="tx1"/>
                </a:solidFill>
                <a:latin typeface="Comic Sans MS" pitchFamily="66" charset="0"/>
              </a:rPr>
              <a:t>numbers</a:t>
            </a:r>
            <a:endParaRPr lang="it-IT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C000"/>
                </a:solidFill>
                <a:latin typeface="Comic Sans MS" pitchFamily="66" charset="0"/>
              </a:rPr>
              <a:t>Play </a:t>
            </a:r>
            <a:r>
              <a:rPr lang="it-IT" b="1" dirty="0" err="1" smtClean="0">
                <a:solidFill>
                  <a:srgbClr val="FFC000"/>
                </a:solidFill>
                <a:latin typeface="Comic Sans MS" pitchFamily="66" charset="0"/>
              </a:rPr>
              <a:t>with</a:t>
            </a:r>
            <a:r>
              <a:rPr lang="it-IT" b="1" dirty="0" smtClean="0">
                <a:solidFill>
                  <a:srgbClr val="FFC000"/>
                </a:solidFill>
                <a:latin typeface="Comic Sans MS" pitchFamily="66" charset="0"/>
              </a:rPr>
              <a:t> </a:t>
            </a:r>
            <a:r>
              <a:rPr lang="it-IT" b="1" dirty="0" err="1" smtClean="0">
                <a:solidFill>
                  <a:srgbClr val="FFC000"/>
                </a:solidFill>
                <a:latin typeface="Comic Sans MS" pitchFamily="66" charset="0"/>
              </a:rPr>
              <a:t>numbers</a:t>
            </a:r>
            <a:endParaRPr lang="it-IT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pic>
        <p:nvPicPr>
          <p:cNvPr id="11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8143900" y="51435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newsflash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ocenti\Desktop\Clil\4B\IMG_1158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1071538" y="1142984"/>
            <a:ext cx="7305862" cy="54568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7500958" y="578645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newsflash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ocenti\Desktop\Clil\4C\IMG_1231 (1024x765).jpg"/>
          <p:cNvPicPr>
            <a:picLocks noChangeAspect="1" noChangeArrowheads="1"/>
          </p:cNvPicPr>
          <p:nvPr/>
        </p:nvPicPr>
        <p:blipFill>
          <a:blip r:embed="rId4">
            <a:lum bright="30000"/>
          </a:blip>
          <a:srcRect/>
          <a:stretch>
            <a:fillRect/>
          </a:stretch>
        </p:blipFill>
        <p:spPr bwMode="auto">
          <a:xfrm rot="668908">
            <a:off x="1871584" y="1527744"/>
            <a:ext cx="5888816" cy="441661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6786578" y="576740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newsflash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ocenti\Desktop\Clil\4B\IMG_1124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 rot="855693">
            <a:off x="1530759" y="1343026"/>
            <a:ext cx="6248065" cy="4509865"/>
          </a:xfrm>
          <a:prstGeom prst="rect">
            <a:avLst/>
          </a:prstGeom>
          <a:noFill/>
          <a:ln w="57150">
            <a:solidFill>
              <a:srgbClr val="FF66CC"/>
            </a:solidFill>
          </a:ln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1500166" y="464344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15000">
    <p:newsflash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ocenti\Desktop\Clil\4B\IMG_1117.JPG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 rot="1297773">
            <a:off x="2150393" y="1601455"/>
            <a:ext cx="5618219" cy="4213664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7215206" y="614364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15000">
    <p:newsflash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ocenti\Desktop\Clil\4B\IMG_1120.JPG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 rot="20600329">
            <a:off x="2298367" y="1672704"/>
            <a:ext cx="4923423" cy="3692567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7286644" y="492919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11000">
    <p:newsflash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Docenti\Desktop\Clil\4B\IMG_1119.JPG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 rot="21023611">
            <a:off x="1809935" y="1793593"/>
            <a:ext cx="5580198" cy="418136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7286644" y="164305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9000">
    <p:newsflash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 rot="540442">
            <a:off x="2143108" y="1000108"/>
            <a:ext cx="455913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8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66CC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The end</a:t>
            </a:r>
            <a:endParaRPr lang="it-IT" sz="8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66CC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Immagine 2" descr="IMG_13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53204">
            <a:off x="2285984" y="2428868"/>
            <a:ext cx="4572032" cy="3414913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</p:cSld>
  <p:clrMapOvr>
    <a:masterClrMapping/>
  </p:clrMapOvr>
  <p:transition spd="med" advClick="0" advTm="15000">
    <p:newsflash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centi\Desktop\Clil\4B\IMG_1105.JPG"/>
          <p:cNvPicPr>
            <a:picLocks noChangeAspect="1" noChangeArrowheads="1"/>
          </p:cNvPicPr>
          <p:nvPr/>
        </p:nvPicPr>
        <p:blipFill>
          <a:blip r:embed="rId4">
            <a:lum bright="30000" contrast="30000"/>
          </a:blip>
          <a:srcRect/>
          <a:stretch>
            <a:fillRect/>
          </a:stretch>
        </p:blipFill>
        <p:spPr bwMode="auto">
          <a:xfrm rot="21019789">
            <a:off x="1453636" y="1273174"/>
            <a:ext cx="5375680" cy="500414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8001024" y="55721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newsflash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centi\Desktop\Clil\4B\IMG_1149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 rot="1041051">
            <a:off x="1932138" y="1464844"/>
            <a:ext cx="5680469" cy="424281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7215206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newsflash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ocenti\Desktop\Clil\4B\IMG_1121.PNG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1471437" y="1297323"/>
            <a:ext cx="6716980" cy="5037735"/>
          </a:xfrm>
          <a:prstGeom prst="rect">
            <a:avLst/>
          </a:prstGeom>
          <a:noFill/>
          <a:ln w="57150">
            <a:solidFill>
              <a:srgbClr val="CC00FF"/>
            </a:solidFill>
          </a:ln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6"/>
          <a:stretch>
            <a:fillRect/>
          </a:stretch>
        </p:blipFill>
        <p:spPr>
          <a:xfrm>
            <a:off x="7500958" y="178592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9000">
    <p:newsflash/>
    <p:sndAc>
      <p:stSnd>
        <p:snd r:embed="rId4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ocenti\Desktop\Clil\4B\IMG_1108.JPG"/>
          <p:cNvPicPr>
            <a:picLocks noChangeAspect="1" noChangeArrowheads="1"/>
          </p:cNvPicPr>
          <p:nvPr/>
        </p:nvPicPr>
        <p:blipFill>
          <a:blip r:embed="rId4">
            <a:lum bright="30000"/>
          </a:blip>
          <a:srcRect/>
          <a:stretch>
            <a:fillRect/>
          </a:stretch>
        </p:blipFill>
        <p:spPr bwMode="auto">
          <a:xfrm>
            <a:off x="1053910" y="922258"/>
            <a:ext cx="7226475" cy="54198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7500958" y="55721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11000">
    <p:newsflash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ocenti\Desktop\Clil\4B\IMG_1150.JPG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428596" y="1214422"/>
            <a:ext cx="8072494" cy="520577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7929586" y="571501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newsflash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centi\Desktop\Clil\4C\IMG_1228.JPG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 rot="20349580">
            <a:off x="2431752" y="1667273"/>
            <a:ext cx="4157259" cy="43951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7929586" y="600076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newsflash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ocenti\Desktop\Clil\4B\IMG_1142.PNG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 rot="20561652">
            <a:off x="1594626" y="1332834"/>
            <a:ext cx="6173066" cy="46298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8072462" y="521495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newsflash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ocenti\Desktop\Clil\4B\IMG_1138.PNG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 rot="1101594">
            <a:off x="1912163" y="1435369"/>
            <a:ext cx="5701759" cy="4276320"/>
          </a:xfrm>
          <a:prstGeom prst="rect">
            <a:avLst/>
          </a:prstGeom>
          <a:noFill/>
          <a:ln w="57150">
            <a:solidFill>
              <a:srgbClr val="FF66CC"/>
            </a:solidFill>
          </a:ln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6215074" y="571501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newsflash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Equinozio">
  <a:themeElements>
    <a:clrScheme name="Personalizzato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90C6F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412</TotalTime>
  <Words>8</Words>
  <Application>Microsoft Office PowerPoint</Application>
  <PresentationFormat>Presentazione su schermo (4:3)</PresentationFormat>
  <Paragraphs>4</Paragraphs>
  <Slides>16</Slides>
  <Notes>1</Notes>
  <HiddenSlides>0</HiddenSlides>
  <MMClips>15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Equinozio</vt:lpstr>
      <vt:lpstr>Iseo numbers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Iseo numbers</dc:title>
  <dc:creator>Docenti</dc:creator>
  <cp:lastModifiedBy>Docenti</cp:lastModifiedBy>
  <cp:revision>48</cp:revision>
  <dcterms:created xsi:type="dcterms:W3CDTF">2017-05-05T21:13:08Z</dcterms:created>
  <dcterms:modified xsi:type="dcterms:W3CDTF">2017-05-23T12:24:04Z</dcterms:modified>
</cp:coreProperties>
</file>