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56" r:id="rId3"/>
    <p:sldId id="266" r:id="rId4"/>
    <p:sldId id="257" r:id="rId5"/>
    <p:sldId id="258" r:id="rId6"/>
    <p:sldId id="273" r:id="rId7"/>
    <p:sldId id="259" r:id="rId8"/>
    <p:sldId id="260" r:id="rId9"/>
    <p:sldId id="261" r:id="rId10"/>
    <p:sldId id="271" r:id="rId11"/>
    <p:sldId id="272" r:id="rId12"/>
    <p:sldId id="262" r:id="rId13"/>
    <p:sldId id="263" r:id="rId14"/>
    <p:sldId id="264" r:id="rId15"/>
    <p:sldId id="270" r:id="rId16"/>
    <p:sldId id="265" r:id="rId17"/>
    <p:sldId id="268" r:id="rId18"/>
    <p:sldId id="267" r:id="rId19"/>
    <p:sldId id="269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9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521CA6B-56D1-4EF0-946B-C4F8C1349E8D}" type="datetimeFigureOut">
              <a:rPr lang="it-IT" smtClean="0"/>
              <a:pPr/>
              <a:t>27/07/2017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0F84A7A-D1FC-4D1F-8F4A-D400722C30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CA6B-56D1-4EF0-946B-C4F8C1349E8D}" type="datetimeFigureOut">
              <a:rPr lang="it-IT" smtClean="0"/>
              <a:pPr/>
              <a:t>27/07/2017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4A7A-D1FC-4D1F-8F4A-D400722C30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1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CA6B-56D1-4EF0-946B-C4F8C1349E8D}" type="datetimeFigureOut">
              <a:rPr lang="it-IT" smtClean="0"/>
              <a:pPr/>
              <a:t>27/07/2017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4A7A-D1FC-4D1F-8F4A-D400722C30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1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521CA6B-56D1-4EF0-946B-C4F8C1349E8D}" type="datetimeFigureOut">
              <a:rPr lang="it-IT" smtClean="0"/>
              <a:pPr/>
              <a:t>27/07/2017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F84A7A-D1FC-4D1F-8F4A-D400722C307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  <p:transition spd="med" advClick="0" advTm="1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521CA6B-56D1-4EF0-946B-C4F8C1349E8D}" type="datetimeFigureOut">
              <a:rPr lang="it-IT" smtClean="0"/>
              <a:pPr/>
              <a:t>27/07/2017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0F84A7A-D1FC-4D1F-8F4A-D400722C30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CA6B-56D1-4EF0-946B-C4F8C1349E8D}" type="datetimeFigureOut">
              <a:rPr lang="it-IT" smtClean="0"/>
              <a:pPr/>
              <a:t>27/07/2017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4A7A-D1FC-4D1F-8F4A-D400722C307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  <p:transition spd="med" advClick="0" advTm="1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CA6B-56D1-4EF0-946B-C4F8C1349E8D}" type="datetimeFigureOut">
              <a:rPr lang="it-IT" smtClean="0"/>
              <a:pPr/>
              <a:t>27/07/2017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4A7A-D1FC-4D1F-8F4A-D400722C307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 advClick="0" advTm="1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21CA6B-56D1-4EF0-946B-C4F8C1349E8D}" type="datetimeFigureOut">
              <a:rPr lang="it-IT" smtClean="0"/>
              <a:pPr/>
              <a:t>27/07/2017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F84A7A-D1FC-4D1F-8F4A-D400722C307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  <p:transition spd="med" advClick="0" advTm="1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CA6B-56D1-4EF0-946B-C4F8C1349E8D}" type="datetimeFigureOut">
              <a:rPr lang="it-IT" smtClean="0"/>
              <a:pPr/>
              <a:t>27/07/2017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4A7A-D1FC-4D1F-8F4A-D400722C30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1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521CA6B-56D1-4EF0-946B-C4F8C1349E8D}" type="datetimeFigureOut">
              <a:rPr lang="it-IT" smtClean="0"/>
              <a:pPr/>
              <a:t>27/07/2017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F84A7A-D1FC-4D1F-8F4A-D400722C307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21CA6B-56D1-4EF0-946B-C4F8C1349E8D}" type="datetimeFigureOut">
              <a:rPr lang="it-IT" smtClean="0"/>
              <a:pPr/>
              <a:t>27/07/2017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F84A7A-D1FC-4D1F-8F4A-D400722C307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  <p:transition spd="med" advClick="0" advTm="1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521CA6B-56D1-4EF0-946B-C4F8C1349E8D}" type="datetimeFigureOut">
              <a:rPr lang="it-IT" smtClean="0"/>
              <a:pPr/>
              <a:t>27/07/2017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F84A7A-D1FC-4D1F-8F4A-D400722C307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10000"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ocenti\Desktop\Musica%20allegra%20La%20nuvola%20di%20Oz%20Ipiman.mp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5" Type="http://schemas.openxmlformats.org/officeDocument/2006/relationships/image" Target="../media/image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5" Type="http://schemas.openxmlformats.org/officeDocument/2006/relationships/image" Target="../media/image8.pn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CLIL%20project\Iseo%20classi%20quarta\Musica%20allegra%20La%20nuvola%20di%20Oz%20Ipiman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5"/>
          <p:cNvSpPr txBox="1">
            <a:spLocks/>
          </p:cNvSpPr>
          <p:nvPr/>
        </p:nvSpPr>
        <p:spPr>
          <a:xfrm>
            <a:off x="1785918" y="357166"/>
            <a:ext cx="4786346" cy="928694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300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5400" b="1" i="0" u="none" strike="noStrike" kern="1200" cap="none" spc="300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5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ISEO TOWN</a:t>
            </a:r>
            <a:endParaRPr kumimoji="0" lang="it-IT" sz="5400" b="1" i="0" u="none" strike="noStrike" kern="1200" cap="small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Musica allegra La nuvola di Oz Ipim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786710" y="1000108"/>
            <a:ext cx="304800" cy="304800"/>
          </a:xfrm>
          <a:prstGeom prst="rect">
            <a:avLst/>
          </a:prstGeom>
        </p:spPr>
      </p:pic>
      <p:pic>
        <p:nvPicPr>
          <p:cNvPr id="1026" name="Picture 2" descr="Risultati immagini per ise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428736"/>
            <a:ext cx="4531957" cy="2428892"/>
          </a:xfrm>
          <a:prstGeom prst="rect">
            <a:avLst/>
          </a:prstGeom>
          <a:noFill/>
          <a:ln w="69850">
            <a:solidFill>
              <a:schemeClr val="accent1"/>
            </a:solidFill>
          </a:ln>
        </p:spPr>
      </p:pic>
      <p:pic>
        <p:nvPicPr>
          <p:cNvPr id="1028" name="Picture 4" descr="Risultati immagini per ise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786190"/>
            <a:ext cx="4071966" cy="2621329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isultati immagini per IMMAGINI MUNICIPIO DI iSE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612715">
            <a:off x="2365825" y="1417677"/>
            <a:ext cx="4664719" cy="3305855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1357290" y="5429264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E840D0"/>
                </a:solidFill>
              </a:rPr>
              <a:t>TOWN  HALL</a:t>
            </a:r>
            <a:endParaRPr lang="it-IT" sz="2400" b="1" dirty="0">
              <a:solidFill>
                <a:srgbClr val="E840D0"/>
              </a:solidFill>
            </a:endParaRPr>
          </a:p>
        </p:txBody>
      </p:sp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6929454" y="121442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isultati immagini per IMMAGINI TORBIERE DI iSE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981092">
            <a:off x="2149761" y="1432075"/>
            <a:ext cx="4201536" cy="2912308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3143240" y="5429264"/>
            <a:ext cx="4897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E840D0"/>
                </a:solidFill>
              </a:rPr>
              <a:t>TORBIERE  NATURAL  PARK </a:t>
            </a:r>
            <a:endParaRPr lang="it-IT" sz="2400" b="1" dirty="0">
              <a:solidFill>
                <a:srgbClr val="E840D0"/>
              </a:solidFill>
            </a:endParaRPr>
          </a:p>
        </p:txBody>
      </p:sp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000892" y="307181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ocenti\Desktop\CLIL 4A\IMG_13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143380"/>
            <a:ext cx="4514082" cy="214314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pic>
        <p:nvPicPr>
          <p:cNvPr id="8195" name="Picture 3" descr="C:\Users\Docenti\Desktop\CLIL 4A\IMG_13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785794"/>
            <a:ext cx="2071702" cy="2567799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pic>
        <p:nvPicPr>
          <p:cNvPr id="8196" name="Picture 4" descr="C:\Users\Docenti\Desktop\CLIL 4A\IMG_1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500438"/>
            <a:ext cx="988767" cy="2000264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3286116" y="2143116"/>
            <a:ext cx="263302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E840D0"/>
                </a:solidFill>
              </a:rPr>
              <a:t>BAR</a:t>
            </a:r>
          </a:p>
          <a:p>
            <a:r>
              <a:rPr lang="it-IT" sz="2800" b="1" dirty="0" smtClean="0">
                <a:solidFill>
                  <a:srgbClr val="E840D0"/>
                </a:solidFill>
              </a:rPr>
              <a:t>HOTEL</a:t>
            </a:r>
          </a:p>
          <a:p>
            <a:r>
              <a:rPr lang="it-IT" sz="2800" b="1" dirty="0" smtClean="0">
                <a:solidFill>
                  <a:srgbClr val="E840D0"/>
                </a:solidFill>
              </a:rPr>
              <a:t>ICE CREAM</a:t>
            </a:r>
          </a:p>
          <a:p>
            <a:r>
              <a:rPr lang="it-IT" sz="2800" b="1" dirty="0" smtClean="0">
                <a:solidFill>
                  <a:srgbClr val="E840D0"/>
                </a:solidFill>
              </a:rPr>
              <a:t>RESTAURANT</a:t>
            </a:r>
          </a:p>
        </p:txBody>
      </p:sp>
      <p:pic>
        <p:nvPicPr>
          <p:cNvPr id="2050" name="Picture 2" descr="C:\Users\Docenti\Desktop\CLIL 4A\IMG_12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357166"/>
            <a:ext cx="2500330" cy="2542292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pic>
        <p:nvPicPr>
          <p:cNvPr id="8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7"/>
          <a:stretch>
            <a:fillRect/>
          </a:stretch>
        </p:blipFill>
        <p:spPr>
          <a:xfrm>
            <a:off x="7072330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centi\Desktop\CLIL 4A\IMG_12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85728"/>
            <a:ext cx="3189529" cy="3429024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pic>
        <p:nvPicPr>
          <p:cNvPr id="3075" name="Picture 3" descr="C:\Users\Docenti\Desktop\CLIL 4A\IMG_1376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1071538" y="2500306"/>
            <a:ext cx="3255704" cy="3500462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5500694" y="4572008"/>
            <a:ext cx="19725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E840D0"/>
                </a:solidFill>
              </a:rPr>
              <a:t>     ONE</a:t>
            </a:r>
          </a:p>
          <a:p>
            <a:r>
              <a:rPr lang="it-IT" sz="2800" b="1" dirty="0" smtClean="0">
                <a:solidFill>
                  <a:srgbClr val="E840D0"/>
                </a:solidFill>
              </a:rPr>
              <a:t>HOSPITAL</a:t>
            </a:r>
            <a:endParaRPr lang="it-IT" sz="2800" b="1" dirty="0">
              <a:solidFill>
                <a:srgbClr val="E840D0"/>
              </a:solidFill>
            </a:endParaRPr>
          </a:p>
        </p:txBody>
      </p:sp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3071802" y="107154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Docenti\Desktop\CLIL 4A\IMG_1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9875">
            <a:off x="558112" y="515732"/>
            <a:ext cx="2239912" cy="2246564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pic>
        <p:nvPicPr>
          <p:cNvPr id="4101" name="Picture 5" descr="C:\Users\Docenti\Desktop\CLIL 4A\IMG_13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18404">
            <a:off x="5642837" y="570747"/>
            <a:ext cx="1928826" cy="1928826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pic>
        <p:nvPicPr>
          <p:cNvPr id="4102" name="Picture 6" descr="C:\Users\Docenti\Desktop\CLIL 4A\IMG_12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51219">
            <a:off x="428596" y="3571876"/>
            <a:ext cx="2714644" cy="2246493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sp>
        <p:nvSpPr>
          <p:cNvPr id="7" name="CasellaDiTesto 6"/>
          <p:cNvSpPr txBox="1"/>
          <p:nvPr/>
        </p:nvSpPr>
        <p:spPr>
          <a:xfrm>
            <a:off x="3071802" y="714356"/>
            <a:ext cx="149592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E840D0"/>
                </a:solidFill>
              </a:rPr>
              <a:t>M</a:t>
            </a:r>
          </a:p>
          <a:p>
            <a:r>
              <a:rPr lang="it-IT" sz="2800" b="1" dirty="0" smtClean="0">
                <a:solidFill>
                  <a:srgbClr val="E840D0"/>
                </a:solidFill>
              </a:rPr>
              <a:t>A  S</a:t>
            </a:r>
          </a:p>
          <a:p>
            <a:r>
              <a:rPr lang="it-IT" sz="2800" b="1" dirty="0" smtClean="0">
                <a:solidFill>
                  <a:srgbClr val="E840D0"/>
                </a:solidFill>
              </a:rPr>
              <a:t>N  P  G</a:t>
            </a:r>
          </a:p>
          <a:p>
            <a:r>
              <a:rPr lang="it-IT" sz="2800" b="1" dirty="0" smtClean="0">
                <a:solidFill>
                  <a:srgbClr val="E840D0"/>
                </a:solidFill>
              </a:rPr>
              <a:t>Y  O  R</a:t>
            </a:r>
          </a:p>
          <a:p>
            <a:r>
              <a:rPr lang="it-IT" sz="2800" b="1" dirty="0" smtClean="0">
                <a:solidFill>
                  <a:srgbClr val="E840D0"/>
                </a:solidFill>
              </a:rPr>
              <a:t>    R   O</a:t>
            </a:r>
          </a:p>
          <a:p>
            <a:r>
              <a:rPr lang="it-IT" sz="2800" b="1" dirty="0" smtClean="0">
                <a:solidFill>
                  <a:srgbClr val="E840D0"/>
                </a:solidFill>
              </a:rPr>
              <a:t>    T   U</a:t>
            </a:r>
          </a:p>
          <a:p>
            <a:r>
              <a:rPr lang="it-IT" sz="2800" b="1" dirty="0" smtClean="0">
                <a:solidFill>
                  <a:srgbClr val="E840D0"/>
                </a:solidFill>
              </a:rPr>
              <a:t>    </a:t>
            </a:r>
            <a:r>
              <a:rPr lang="it-IT" sz="2800" b="1" dirty="0">
                <a:solidFill>
                  <a:srgbClr val="E840D0"/>
                </a:solidFill>
              </a:rPr>
              <a:t> </a:t>
            </a:r>
            <a:r>
              <a:rPr lang="it-IT" sz="2800" b="1" dirty="0" smtClean="0">
                <a:solidFill>
                  <a:srgbClr val="E840D0"/>
                </a:solidFill>
              </a:rPr>
              <a:t>  </a:t>
            </a:r>
            <a:r>
              <a:rPr lang="it-IT" sz="2800" b="1" dirty="0" smtClean="0">
                <a:solidFill>
                  <a:srgbClr val="E840D0"/>
                </a:solidFill>
              </a:rPr>
              <a:t>  </a:t>
            </a:r>
            <a:r>
              <a:rPr lang="it-IT" sz="2800" b="1" dirty="0" smtClean="0">
                <a:solidFill>
                  <a:srgbClr val="E840D0"/>
                </a:solidFill>
              </a:rPr>
              <a:t>N</a:t>
            </a:r>
          </a:p>
          <a:p>
            <a:r>
              <a:rPr lang="it-IT" sz="2800" b="1" dirty="0" smtClean="0">
                <a:solidFill>
                  <a:srgbClr val="E840D0"/>
                </a:solidFill>
              </a:rPr>
              <a:t>         D</a:t>
            </a:r>
          </a:p>
          <a:p>
            <a:r>
              <a:rPr lang="it-IT" sz="2800" b="1" dirty="0" smtClean="0">
                <a:solidFill>
                  <a:srgbClr val="E840D0"/>
                </a:solidFill>
              </a:rPr>
              <a:t>         S</a:t>
            </a:r>
          </a:p>
          <a:p>
            <a:endParaRPr lang="it-IT" sz="2800" b="1" dirty="0" smtClean="0">
              <a:solidFill>
                <a:srgbClr val="E840D0"/>
              </a:solidFill>
            </a:endParaRPr>
          </a:p>
          <a:p>
            <a:endParaRPr lang="it-IT" sz="2800" b="1" dirty="0" smtClean="0">
              <a:solidFill>
                <a:srgbClr val="E840D0"/>
              </a:solidFill>
            </a:endParaRPr>
          </a:p>
          <a:p>
            <a:endParaRPr lang="it-IT" sz="2800" b="1" dirty="0" smtClean="0">
              <a:solidFill>
                <a:srgbClr val="E840D0"/>
              </a:solidFill>
            </a:endParaRPr>
          </a:p>
        </p:txBody>
      </p:sp>
      <p:pic>
        <p:nvPicPr>
          <p:cNvPr id="6" name="Picture 2" descr="C:\Users\Docenti\Desktop\foto progetti POF\8.progettisportivi(tennis)\8.progetti sportivi\WP_20150518_10_32_52_Pr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84712">
            <a:off x="4909883" y="2990836"/>
            <a:ext cx="1857388" cy="330656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sp>
        <p:nvSpPr>
          <p:cNvPr id="5122" name="AutoShape 2" descr="Risultati immagini per IMMAGINI DI PISCINE A IS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7"/>
          <a:stretch>
            <a:fillRect/>
          </a:stretch>
        </p:blipFill>
        <p:spPr>
          <a:xfrm>
            <a:off x="5000628" y="221455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C:\Users\Docenti\Desktop\CLIL 4A\IMG_1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642918"/>
            <a:ext cx="1904020" cy="271462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pic>
        <p:nvPicPr>
          <p:cNvPr id="27651" name="Picture 3" descr="C:\Users\Docenti\Desktop\imgr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879835">
            <a:off x="2207084" y="2632125"/>
            <a:ext cx="4168084" cy="277367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sp>
        <p:nvSpPr>
          <p:cNvPr id="6" name="CasellaDiTesto 5"/>
          <p:cNvSpPr txBox="1"/>
          <p:nvPr/>
        </p:nvSpPr>
        <p:spPr>
          <a:xfrm rot="20338354">
            <a:off x="874641" y="1422395"/>
            <a:ext cx="4604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E840D0"/>
                </a:solidFill>
              </a:rPr>
              <a:t>MANY SWIMMING POOLS</a:t>
            </a:r>
          </a:p>
        </p:txBody>
      </p:sp>
      <p:pic>
        <p:nvPicPr>
          <p:cNvPr id="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6572264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ocenti\Desktop\CLIL 4A\IMG_1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35374">
            <a:off x="2571736" y="642918"/>
            <a:ext cx="3688582" cy="496868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7000892" y="857232"/>
            <a:ext cx="66877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E840D0"/>
                </a:solidFill>
              </a:rPr>
              <a:t>T</a:t>
            </a:r>
          </a:p>
          <a:p>
            <a:r>
              <a:rPr lang="it-IT" sz="4000" b="1" dirty="0" smtClean="0">
                <a:solidFill>
                  <a:srgbClr val="E840D0"/>
                </a:solidFill>
              </a:rPr>
              <a:t>W</a:t>
            </a:r>
          </a:p>
          <a:p>
            <a:r>
              <a:rPr lang="it-IT" sz="4000" b="1" dirty="0" smtClean="0">
                <a:solidFill>
                  <a:srgbClr val="E840D0"/>
                </a:solidFill>
              </a:rPr>
              <a:t>O</a:t>
            </a:r>
          </a:p>
          <a:p>
            <a:endParaRPr lang="it-IT" sz="4000" b="1" dirty="0" smtClean="0">
              <a:solidFill>
                <a:srgbClr val="E840D0"/>
              </a:solidFill>
            </a:endParaRPr>
          </a:p>
          <a:p>
            <a:r>
              <a:rPr lang="it-IT" sz="4000" b="1" dirty="0" smtClean="0">
                <a:solidFill>
                  <a:srgbClr val="E840D0"/>
                </a:solidFill>
              </a:rPr>
              <a:t>P</a:t>
            </a:r>
          </a:p>
          <a:p>
            <a:r>
              <a:rPr lang="it-IT" sz="4000" b="1" dirty="0" smtClean="0">
                <a:solidFill>
                  <a:srgbClr val="E840D0"/>
                </a:solidFill>
              </a:rPr>
              <a:t>O</a:t>
            </a:r>
          </a:p>
          <a:p>
            <a:r>
              <a:rPr lang="it-IT" sz="4000" b="1" dirty="0" smtClean="0">
                <a:solidFill>
                  <a:srgbClr val="E840D0"/>
                </a:solidFill>
              </a:rPr>
              <a:t>R</a:t>
            </a:r>
          </a:p>
          <a:p>
            <a:r>
              <a:rPr lang="it-IT" sz="4000" b="1" dirty="0" smtClean="0">
                <a:solidFill>
                  <a:srgbClr val="E840D0"/>
                </a:solidFill>
              </a:rPr>
              <a:t>T</a:t>
            </a:r>
          </a:p>
          <a:p>
            <a:r>
              <a:rPr lang="it-IT" sz="4000" b="1" dirty="0" smtClean="0">
                <a:solidFill>
                  <a:srgbClr val="E840D0"/>
                </a:solidFill>
              </a:rPr>
              <a:t>S</a:t>
            </a:r>
            <a:endParaRPr lang="it-IT" sz="4000" b="1" dirty="0">
              <a:solidFill>
                <a:srgbClr val="E840D0"/>
              </a:solidFill>
            </a:endParaRPr>
          </a:p>
        </p:txBody>
      </p:sp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6286512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ocenti\Desktop\CLIL 4A\IMG_13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469672"/>
            <a:ext cx="2571768" cy="288008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pic>
        <p:nvPicPr>
          <p:cNvPr id="6147" name="Picture 3" descr="C:\Users\Docenti\Desktop\CLIL 4A\IMG_13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785794"/>
            <a:ext cx="3141995" cy="3714776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pic>
        <p:nvPicPr>
          <p:cNvPr id="6148" name="Picture 4" descr="C:\Users\Docenti\Desktop\CLIL 4A\IMG_13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785794"/>
            <a:ext cx="3143272" cy="2347753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sp>
        <p:nvSpPr>
          <p:cNvPr id="5" name="CasellaDiTesto 4"/>
          <p:cNvSpPr txBox="1"/>
          <p:nvPr/>
        </p:nvSpPr>
        <p:spPr>
          <a:xfrm rot="16200000">
            <a:off x="3064255" y="3436547"/>
            <a:ext cx="3110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E840D0"/>
                </a:solidFill>
              </a:rPr>
              <a:t>MANY SCHOOLS</a:t>
            </a:r>
            <a:endParaRPr lang="it-IT" sz="2800" b="1" dirty="0">
              <a:solidFill>
                <a:srgbClr val="E840D0"/>
              </a:solidFill>
            </a:endParaRPr>
          </a:p>
        </p:txBody>
      </p:sp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4572000" y="5715016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Docenti\Desktop\CLIL 4A\IMG_127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29504">
            <a:off x="6041871" y="4487745"/>
            <a:ext cx="1665106" cy="1982825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ocenti\Desktop\CLIL 4A\IMG_13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714356"/>
            <a:ext cx="5643602" cy="4628652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3643306" y="5715016"/>
            <a:ext cx="4187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E840D0"/>
                </a:solidFill>
              </a:rPr>
              <a:t>MANY PLAYGROUNDS</a:t>
            </a:r>
            <a:endParaRPr lang="it-IT" sz="2800" b="1" dirty="0">
              <a:solidFill>
                <a:srgbClr val="E840D0"/>
              </a:solidFill>
            </a:endParaRPr>
          </a:p>
        </p:txBody>
      </p:sp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643834" y="507207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 rot="20872967">
            <a:off x="1278190" y="984382"/>
            <a:ext cx="6130675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it-IT" sz="6000" b="1" dirty="0" smtClean="0">
                <a:ln w="28575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E840D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BYE BYE</a:t>
            </a:r>
            <a:r>
              <a:rPr lang="it-IT" sz="6000" b="1" dirty="0" smtClean="0">
                <a:ln w="28575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E840D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it-IT" sz="6000" b="1" dirty="0" smtClean="0">
                <a:ln w="28575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E840D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AND…</a:t>
            </a:r>
          </a:p>
          <a:p>
            <a:pPr algn="ctr"/>
            <a:r>
              <a:rPr lang="it-IT" sz="6000" b="1" dirty="0" smtClean="0">
                <a:ln w="28575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E840D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SEE YOU SOON</a:t>
            </a:r>
            <a:endParaRPr lang="it-IT" sz="6000" b="1" cap="none" spc="0" dirty="0">
              <a:ln w="28575" cmpd="sng">
                <a:solidFill>
                  <a:srgbClr val="0070C0"/>
                </a:solidFill>
                <a:prstDash val="solid"/>
                <a:miter lim="800000"/>
              </a:ln>
              <a:solidFill>
                <a:srgbClr val="E840D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Smile 2"/>
          <p:cNvSpPr/>
          <p:nvPr/>
        </p:nvSpPr>
        <p:spPr>
          <a:xfrm>
            <a:off x="5000628" y="4572008"/>
            <a:ext cx="1428760" cy="1214446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Musica allegra La nuvola di Oz Ipim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358082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8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ocenti\Desktop\CLIL 4A\IMG_1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000108"/>
            <a:ext cx="7326494" cy="4857784"/>
          </a:xfrm>
          <a:prstGeom prst="rect">
            <a:avLst/>
          </a:prstGeom>
          <a:noFill/>
          <a:ln w="69850">
            <a:solidFill>
              <a:schemeClr val="accent1"/>
            </a:solidFill>
          </a:ln>
        </p:spPr>
      </p:pic>
      <p:pic>
        <p:nvPicPr>
          <p:cNvPr id="8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929586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ocenti\Desktop\CLIL 4A\IMG_1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77977">
            <a:off x="1917112" y="984001"/>
            <a:ext cx="5282426" cy="4495682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3643306" y="5929330"/>
            <a:ext cx="4207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E840D0"/>
                </a:solidFill>
              </a:rPr>
              <a:t> INFORMATION OFFICE</a:t>
            </a:r>
            <a:endParaRPr lang="it-IT" sz="2800" b="1" dirty="0">
              <a:solidFill>
                <a:srgbClr val="E840D0"/>
              </a:solidFill>
            </a:endParaRPr>
          </a:p>
        </p:txBody>
      </p:sp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572396" y="78579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centi\Desktop\CLIL 4A\IMG_1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84415">
            <a:off x="1714480" y="1428736"/>
            <a:ext cx="5429288" cy="375148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5214942" y="5786454"/>
            <a:ext cx="2576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E840D0"/>
                </a:solidFill>
              </a:rPr>
              <a:t>POST OFFICE</a:t>
            </a:r>
            <a:endParaRPr lang="it-IT" sz="2800" b="1" dirty="0">
              <a:solidFill>
                <a:srgbClr val="E840D0"/>
              </a:solidFill>
            </a:endParaRPr>
          </a:p>
        </p:txBody>
      </p:sp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429520" y="107154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centi\Desktop\CLIL 4A\IMG_13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95978">
            <a:off x="1857356" y="1571612"/>
            <a:ext cx="5357850" cy="3534693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4500562" y="5715016"/>
            <a:ext cx="2968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E840D0"/>
                </a:solidFill>
              </a:rPr>
              <a:t> TRAIN</a:t>
            </a:r>
            <a:r>
              <a:rPr lang="it-IT" b="1" dirty="0" smtClean="0">
                <a:solidFill>
                  <a:srgbClr val="E840D0"/>
                </a:solidFill>
              </a:rPr>
              <a:t> </a:t>
            </a:r>
            <a:r>
              <a:rPr lang="it-IT" sz="2800" b="1" dirty="0" smtClean="0">
                <a:solidFill>
                  <a:srgbClr val="E840D0"/>
                </a:solidFill>
              </a:rPr>
              <a:t>STATION</a:t>
            </a:r>
            <a:endParaRPr lang="it-IT" sz="2800" b="1" dirty="0">
              <a:solidFill>
                <a:srgbClr val="E840D0"/>
              </a:solidFill>
            </a:endParaRPr>
          </a:p>
        </p:txBody>
      </p:sp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500958" y="135729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isultati immagini per immagini campeggi Ise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1142851">
            <a:off x="2266369" y="1773297"/>
            <a:ext cx="4706664" cy="3215261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4857752" y="5715016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E840D0"/>
                </a:solidFill>
              </a:rPr>
              <a:t>CAMPING</a:t>
            </a:r>
            <a:endParaRPr lang="it-IT" sz="2800" b="1" dirty="0">
              <a:solidFill>
                <a:srgbClr val="E840D0"/>
              </a:solidFill>
            </a:endParaRPr>
          </a:p>
        </p:txBody>
      </p:sp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6786578" y="51435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ocenti\Desktop\CLIL 4A\IMG_1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6651">
            <a:off x="2500297" y="1214422"/>
            <a:ext cx="3741319" cy="392909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5143504" y="5715016"/>
            <a:ext cx="2113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E840D0"/>
                </a:solidFill>
              </a:rPr>
              <a:t>TAXI RANK</a:t>
            </a:r>
            <a:endParaRPr lang="it-IT" sz="2800" b="1" dirty="0">
              <a:solidFill>
                <a:srgbClr val="E840D0"/>
              </a:solidFill>
            </a:endParaRPr>
          </a:p>
        </p:txBody>
      </p:sp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858148" y="21431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ocenti\Desktop\CLIL 4A\IMG_13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4999">
            <a:off x="2214546" y="1071546"/>
            <a:ext cx="4955275" cy="369442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4572000" y="5715016"/>
            <a:ext cx="2664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E840D0"/>
                </a:solidFill>
              </a:rPr>
              <a:t> BUS STATION</a:t>
            </a:r>
            <a:endParaRPr lang="it-IT" sz="2800" b="1" dirty="0">
              <a:solidFill>
                <a:srgbClr val="E840D0"/>
              </a:solidFill>
            </a:endParaRPr>
          </a:p>
        </p:txBody>
      </p:sp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715272" y="150017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ocenti\Desktop\CLIL 4A\IMG_13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69189">
            <a:off x="3143240" y="785794"/>
            <a:ext cx="3214710" cy="432427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4929190" y="5643578"/>
            <a:ext cx="3074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E840D0"/>
                </a:solidFill>
              </a:rPr>
              <a:t>TWO CHEMIST’S</a:t>
            </a:r>
            <a:endParaRPr lang="it-IT" sz="2800" b="1" dirty="0">
              <a:solidFill>
                <a:srgbClr val="E840D0"/>
              </a:solidFill>
            </a:endParaRPr>
          </a:p>
        </p:txBody>
      </p:sp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215206" y="15716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368</TotalTime>
  <Words>72</Words>
  <Application>Microsoft Office PowerPoint</Application>
  <PresentationFormat>Presentazione su schermo (4:3)</PresentationFormat>
  <Paragraphs>40</Paragraphs>
  <Slides>19</Slides>
  <Notes>0</Notes>
  <HiddenSlides>0</HiddenSlides>
  <MMClips>19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Loggia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ISEO TOWN</dc:title>
  <dc:creator>Docenti</dc:creator>
  <cp:lastModifiedBy>Utente</cp:lastModifiedBy>
  <cp:revision>43</cp:revision>
  <dcterms:created xsi:type="dcterms:W3CDTF">2017-05-11T14:12:57Z</dcterms:created>
  <dcterms:modified xsi:type="dcterms:W3CDTF">2017-07-27T12:42:26Z</dcterms:modified>
</cp:coreProperties>
</file>