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192000" cy="6858000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>
            <a:alphaModFix amt="38000"/>
          </a:blip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Google Shape;84;p1"/>
          <p:cNvGraphicFramePr/>
          <p:nvPr/>
        </p:nvGraphicFramePr>
        <p:xfrm>
          <a:off x="1064880" y="645480"/>
          <a:ext cx="10324440" cy="5826559"/>
        </p:xfrm>
        <a:graphic>
          <a:graphicData uri="http://schemas.openxmlformats.org/drawingml/2006/table">
            <a:tbl>
              <a:tblPr/>
              <a:tblGrid>
                <a:gridCol w="2779560"/>
                <a:gridCol w="7544880"/>
              </a:tblGrid>
              <a:tr h="55224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Progettazione Curricolo Cittadinanza – Ed. Civica a.s. 22.23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PLESSO: ISEO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41472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TITOLO EPISODIO APPRENDIMENTO SITUATO  </a:t>
                      </a: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“Conosci – Amo - le”  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238320">
                <a:tc gridSpan="2">
                  <a:txBody>
                    <a:bodyPr/>
                    <a:lstStyle/>
                    <a:p>
                      <a:endParaRPr lang="it-IT"/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104400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AMBITO DI ESERCIZIO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Conosciamo il mondo del volontariato che si occupa dei bambini in  situazioni di disagio e collaboriamo per promuoverlo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60300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Situazione problema </a:t>
                      </a: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 Come possiamo sostenere associazioni che si occupano di bambini in difficoltà?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9259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COMPETENZA/E CHIAVE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Competenza sociale e civica in materia di cittadinanza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Imparare ad imparare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Competenza digitale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</a:tr>
              <a:tr h="1565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COMPITO PER  ALUNNI/E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Gli alunni mettono in scena uno spettacolo di beneficenza per promuovere e diffondere la  conoscenza di associazioni che si prodigano nei reparti di pediatria e neonatologia degli Spedali Civili di Brescia.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109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DejaVu Sans</vt:lpstr>
      <vt:lpstr>Office Theme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Francesca Ministrini</dc:creator>
  <dc:description/>
  <cp:lastModifiedBy>Francesca Ministrini</cp:lastModifiedBy>
  <cp:revision>7</cp:revision>
  <dcterms:created xsi:type="dcterms:W3CDTF">2020-12-01T07:19:13Z</dcterms:created>
  <dcterms:modified xsi:type="dcterms:W3CDTF">2023-01-13T06:06:47Z</dcterms:modified>
  <dc:language>it-IT</dc:language>
</cp:coreProperties>
</file>