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jmA0C53rIVDXiXgc3yLYCOZIFM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BD16BB4-7BDC-4843-999D-5C8F84128009}">
  <a:tblStyle styleId="{7BD16BB4-7BDC-4843-999D-5C8F8412800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475"/>
            <a:ext cx="4532000" cy="37224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1082466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9434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 amt="38000"/>
          </a:blip>
          <a:tile tx="0" ty="0" sx="100000" sy="100000" flip="none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"/>
          <p:cNvGraphicFramePr/>
          <p:nvPr>
            <p:extLst>
              <p:ext uri="{D42A27DB-BD31-4B8C-83A1-F6EECF244321}">
                <p14:modId xmlns:p14="http://schemas.microsoft.com/office/powerpoint/2010/main" val="3036013272"/>
              </p:ext>
            </p:extLst>
          </p:nvPr>
        </p:nvGraphicFramePr>
        <p:xfrm>
          <a:off x="933673" y="296545"/>
          <a:ext cx="10324675" cy="6900074"/>
        </p:xfrm>
        <a:graphic>
          <a:graphicData uri="http://schemas.openxmlformats.org/drawingml/2006/table">
            <a:tbl>
              <a:tblPr firstRow="1" firstCol="1" bandRow="1">
                <a:noFill/>
                <a:tableStyleId>{7BD16BB4-7BDC-4843-999D-5C8F84128009}</a:tableStyleId>
              </a:tblPr>
              <a:tblGrid>
                <a:gridCol w="2779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44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37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Progettazione Curricolo Cittadinanza – Ed. Civica </a:t>
                      </a:r>
                      <a:r>
                        <a:rPr lang="it-IT" sz="18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a.s.</a:t>
                      </a: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22.23</a:t>
                      </a:r>
                      <a:endParaRPr dirty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PLESSO: ISEO  CLASSI SECONDE</a:t>
                      </a:r>
                      <a:endParaRPr sz="1800" u="none" strike="noStrike" cap="none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50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it-IT" sz="1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TITOLO EPISODIO APPRENDIMENTO SITUATO  </a:t>
                      </a:r>
                      <a:r>
                        <a:rPr lang="it-IT" sz="180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“A… COME AMBIENTE - ACQUA”  </a:t>
                      </a:r>
                      <a:endParaRPr sz="1800" b="1" u="none" strike="noStrike" cap="non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832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742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AMBITO DI ESERCIZIO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CITTADINANZA E SOSTENIBILITA’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None/>
                      </a:pPr>
                      <a:endParaRPr sz="1800" u="none" strike="noStrike" cap="non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33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Situazione problema </a:t>
                      </a:r>
                      <a:r>
                        <a:rPr lang="it-IT" sz="1800" b="1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posso contribuire a salvaguardare il mio ambiente - acqua? 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u="none" strike="noStrike" cap="none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Cosa succede quando manca l’acqua?</a:t>
                      </a:r>
                      <a:endParaRPr sz="1800" b="1" u="none" strike="noStrike" cap="none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5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COMPETENZA/E CHIAVE</a:t>
                      </a:r>
                      <a:endParaRPr sz="1800" u="none" strike="sng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Competenze sociali e civiche: </a:t>
                      </a:r>
                      <a:r>
                        <a:rPr lang="it-IT" sz="18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assumere comportamenti che consentano alle persone di partecipare in modo efficace e costruttivo alla vita sociale e civile.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Imparare ad imparare: </a:t>
                      </a:r>
                      <a:r>
                        <a:rPr lang="it-IT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partire da quanto è stato appreso in precedenza e dalle esperienze di vita per usare e applicare conoscenze e abilità.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6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COMPITO PER  ALUNNI/E</a:t>
                      </a: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Realizzazione di un ‘ vademecum o regole o decalogo per lo star bene dell’ambiente-acqua’ attraverso buone maniere e piccoli gesti quotidiani, da appendere negli spazi della scuola.</a:t>
                      </a:r>
                      <a:endParaRPr sz="18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Noto Sans Symbols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Ministrini</dc:creator>
  <cp:lastModifiedBy>Francesca Ministrini</cp:lastModifiedBy>
  <cp:revision>1</cp:revision>
  <dcterms:created xsi:type="dcterms:W3CDTF">2020-12-01T07:19:13Z</dcterms:created>
  <dcterms:modified xsi:type="dcterms:W3CDTF">2023-01-13T06:09:37Z</dcterms:modified>
</cp:coreProperties>
</file>