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2192000" cy="6858000"/>
  <p:notesSz cx="7559675" cy="10691813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0" d="100"/>
          <a:sy n="110" d="100"/>
        </p:scale>
        <p:origin x="59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35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14">
            <a:alphaModFix amt="38000"/>
          </a:blip>
          <a:tile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6" name="Google Shape;84;p1"/>
          <p:cNvGraphicFramePr/>
          <p:nvPr/>
        </p:nvGraphicFramePr>
        <p:xfrm>
          <a:off x="1064880" y="645480"/>
          <a:ext cx="10324440" cy="5826559"/>
        </p:xfrm>
        <a:graphic>
          <a:graphicData uri="http://schemas.openxmlformats.org/drawingml/2006/table">
            <a:tbl>
              <a:tblPr/>
              <a:tblGrid>
                <a:gridCol w="2779560"/>
                <a:gridCol w="7544880"/>
              </a:tblGrid>
              <a:tr h="552240"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Progettazione Curricolo Cittadinanza – Ed. Civica a.s. 22.23</a:t>
                      </a: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C00000"/>
                          </a:solidFill>
                          <a:latin typeface="Calibri"/>
                          <a:ea typeface="Calibri"/>
                        </a:rPr>
                        <a:t>PLESSO: ISEO</a:t>
                      </a:r>
                      <a:endParaRPr lang="it-IT" sz="18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</a:tr>
              <a:tr h="414720"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TITOLO EPISODIO APPRENDIMENTO SITUATO  </a:t>
                      </a:r>
                      <a:r>
                        <a:rPr lang="it-IT" sz="1800" b="1" strike="noStrike" spc="-1">
                          <a:solidFill>
                            <a:srgbClr val="C00000"/>
                          </a:solidFill>
                          <a:latin typeface="Calibri"/>
                          <a:ea typeface="Calibri"/>
                        </a:rPr>
                        <a:t>“Conosci – Amo - le”  </a:t>
                      </a:r>
                      <a:endParaRPr lang="it-IT" sz="18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</a:tr>
              <a:tr h="238320">
                <a:tc gridSpan="2">
                  <a:txBody>
                    <a:bodyPr/>
                    <a:lstStyle/>
                    <a:p>
                      <a:endParaRPr lang="it-IT"/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</a:tr>
              <a:tr h="1044000"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AMBITO DI ESERCIZIO</a:t>
                      </a: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C00000"/>
                          </a:solidFill>
                          <a:latin typeface="Calibri"/>
                          <a:ea typeface="Calibri"/>
                        </a:rPr>
                        <a:t>Conosciamo il mondo del volontariato che si occupa dei bambini in  situazioni di disagio e collaboriamo per promuoverlo</a:t>
                      </a: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endParaRPr lang="it-IT" sz="18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</a:tr>
              <a:tr h="603000"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Situazione problema </a:t>
                      </a:r>
                      <a:r>
                        <a:rPr lang="it-IT" sz="1800" b="1" strike="noStrike" spc="-1">
                          <a:solidFill>
                            <a:srgbClr val="C00000"/>
                          </a:solidFill>
                          <a:latin typeface="Calibri"/>
                          <a:ea typeface="Calibri"/>
                        </a:rPr>
                        <a:t> Come possiamo sostenere associazioni che si occupano di bambini in difficoltà?</a:t>
                      </a:r>
                      <a:endParaRPr lang="it-IT" sz="18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</a:tr>
              <a:tr h="92592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COMPETENZA/E CHIAVE</a:t>
                      </a:r>
                      <a:endParaRPr lang="it-IT" sz="18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0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Competenza sociale e civica in materia di cittadinanza</a:t>
                      </a: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0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Imparare ad imparare</a:t>
                      </a: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0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Competenza digitale</a:t>
                      </a:r>
                      <a:endParaRPr lang="it-IT" sz="18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0DEEF"/>
                    </a:solidFill>
                  </a:tcPr>
                </a:tc>
              </a:tr>
              <a:tr h="156564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COMPITO PER  ALUNNI/E</a:t>
                      </a:r>
                      <a:endParaRPr lang="it-IT" sz="18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0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Gli alunni mettono in scena uno spettacolo di beneficenza per promuovere e diffondere la  conoscenza di associazioni che si prodigano nei reparti di pediatria e neonatologia degli Spedali Civili di Brescia.</a:t>
                      </a:r>
                      <a:endParaRPr lang="it-IT" sz="18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:p15="http://schemas.microsoft.com/office/powerpoint/2012/main" xmlns=""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</TotalTime>
  <Words>109</Words>
  <Application>Microsoft Office PowerPoint</Application>
  <PresentationFormat>Widescreen</PresentationFormat>
  <Paragraphs>15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Arial</vt:lpstr>
      <vt:lpstr>Calibri</vt:lpstr>
      <vt:lpstr>DejaVu Sans</vt:lpstr>
      <vt:lpstr>Office Theme</vt:lpstr>
      <vt:lpstr>Presentazione standard di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subject/>
  <dc:creator>Francesca Ministrini</dc:creator>
  <dc:description/>
  <cp:lastModifiedBy>Francesca Ministrini</cp:lastModifiedBy>
  <cp:revision>7</cp:revision>
  <dcterms:created xsi:type="dcterms:W3CDTF">2020-12-01T07:19:13Z</dcterms:created>
  <dcterms:modified xsi:type="dcterms:W3CDTF">2023-01-13T06:06:47Z</dcterms:modified>
  <dc:language>it-IT</dc:language>
</cp:coreProperties>
</file>