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6" name="Immagine 35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7" name="Immagine 36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3640" cy="11066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it-IT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tile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lstStyle/>
          <a:p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endParaRPr lang="it-IT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it-IT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4E3DF7F1-E47F-4A21-B696-F3F583C29FB9}" type="slidenum">
              <a:rPr lang="it-IT" sz="1200" b="0" strike="noStrike" spc="-1">
                <a:solidFill>
                  <a:srgbClr val="888888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‹N›</a:t>
            </a:fld>
            <a:endParaRPr lang="it-IT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Table 1"/>
          <p:cNvGraphicFramePr/>
          <p:nvPr/>
        </p:nvGraphicFramePr>
        <p:xfrm>
          <a:off x="933840" y="296640"/>
          <a:ext cx="10324440" cy="6349930"/>
        </p:xfrm>
        <a:graphic>
          <a:graphicData uri="http://schemas.openxmlformats.org/drawingml/2006/table">
            <a:tbl>
              <a:tblPr/>
              <a:tblGrid>
                <a:gridCol w="2779560"/>
                <a:gridCol w="7544880"/>
              </a:tblGrid>
              <a:tr h="63792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Progettazione Curricolo Cittadinanza – Ed. Civica a.s. 22.23</a:t>
                      </a:r>
                      <a:endParaRPr lang="it-IT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it-IT" sz="1800" b="1" strike="noStrike" spc="-1">
                          <a:solidFill>
                            <a:srgbClr val="C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PLESSO:PARATICO CLASSI SECONDE</a:t>
                      </a:r>
                      <a:endParaRPr lang="it-IT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solidFill>
                      <a:srgbClr val="729FCF"/>
                    </a:solidFill>
                  </a:tcPr>
                </a:tc>
              </a:tr>
              <a:tr h="33948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TITOLO EPISODIO APPRENDIMENTO SITUATO  </a:t>
                      </a:r>
                      <a:r>
                        <a:rPr lang="it-IT" sz="1800" b="1" strike="noStrike" spc="-1">
                          <a:solidFill>
                            <a:srgbClr val="C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“A… COME AMBIENTE - ACQUA”  </a:t>
                      </a:r>
                      <a:endParaRPr lang="it-IT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solidFill>
                      <a:srgbClr val="729FCF"/>
                    </a:solidFill>
                  </a:tcPr>
                </a:tc>
              </a:tr>
              <a:tr h="397440">
                <a:tc gridSpan="2">
                  <a:txBody>
                    <a:bodyPr/>
                    <a:lstStyle/>
                    <a:p>
                      <a:endParaRPr lang="it-IT"/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solidFill>
                      <a:srgbClr val="729FCF"/>
                    </a:solidFill>
                  </a:tcPr>
                </a:tc>
              </a:tr>
              <a:tr h="93636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AMBITO DI ESERCIZIO</a:t>
                      </a:r>
                      <a:endParaRPr lang="it-IT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it-IT" sz="1800" b="1" strike="noStrike" spc="-1">
                          <a:solidFill>
                            <a:srgbClr val="C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CITTADINANZA E SOSTENIBILITA’</a:t>
                      </a:r>
                      <a:endParaRPr lang="it-IT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endParaRPr lang="it-IT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solidFill>
                      <a:srgbClr val="729FCF"/>
                    </a:solidFill>
                  </a:tcPr>
                </a:tc>
              </a:tr>
              <a:tr h="936360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Situazione problema </a:t>
                      </a:r>
                      <a:r>
                        <a:rPr lang="it-IT" sz="1800" b="1" strike="noStrike" spc="-1">
                          <a:solidFill>
                            <a:srgbClr val="C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 </a:t>
                      </a:r>
                      <a:endParaRPr lang="it-IT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it-IT" sz="1800" b="1" strike="noStrike" spc="-1">
                          <a:solidFill>
                            <a:srgbClr val="C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Come posso contribuire a salvaguardare il mio ambiente - acqua? </a:t>
                      </a:r>
                      <a:endParaRPr lang="it-IT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it-IT" sz="1800" b="1" strike="noStrike" spc="-1">
                          <a:solidFill>
                            <a:srgbClr val="C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Cosa succede quando manca l’acqua?</a:t>
                      </a:r>
                      <a:endParaRPr lang="it-IT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>
                    <a:solidFill>
                      <a:srgbClr val="729FCF"/>
                    </a:solidFill>
                  </a:tcPr>
                </a:tc>
              </a:tr>
              <a:tr h="20134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it-IT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COMPETENZA/E CHIAVE</a:t>
                      </a:r>
                      <a:endParaRPr lang="it-IT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it-IT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Competenze sociali e civiche: </a:t>
                      </a: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assumere comportamenti che consentano alle persone di partecipare in modo efficace e costruttivo alla vita sociale e civile.</a:t>
                      </a:r>
                      <a:endParaRPr lang="it-IT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 </a:t>
                      </a:r>
                      <a:endParaRPr lang="it-IT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Imparare ad imparare: </a:t>
                      </a: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partire da quanto è stato appreso in precedenza e dalle esperienze di vita per usare e applicare conoscenze e abilità.</a:t>
                      </a:r>
                      <a:endParaRPr lang="it-IT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it-IT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</a:tr>
              <a:tr h="8974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it-IT" sz="1800" b="1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COMPITO PER  ALUNNI/E</a:t>
                      </a:r>
                      <a:endParaRPr lang="it-IT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  <a:ea typeface="Calibri"/>
                        </a:rPr>
                        <a:t>Realizzazione di un ‘ vademecum o regole o decalogo per lo star bene dell’ambiente-acqua’ attraverso buone maniere e piccoli gesti quotidiani, da appendere negli spazi della scuola.</a:t>
                      </a:r>
                      <a:endParaRPr lang="it-IT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34920" marR="2088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FF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110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DejaVu Sans</vt:lpstr>
      <vt:lpstr>Times New Roman</vt:lpstr>
      <vt:lpstr>Office Theme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subject/>
  <dc:creator>Francesca Ministrini</dc:creator>
  <dc:description/>
  <cp:lastModifiedBy>Francesca Ministrini</cp:lastModifiedBy>
  <cp:revision>2</cp:revision>
  <dcterms:created xsi:type="dcterms:W3CDTF">2020-12-01T07:19:13Z</dcterms:created>
  <dcterms:modified xsi:type="dcterms:W3CDTF">2022-11-18T07:20:52Z</dcterms:modified>
  <dc:language>it-IT</dc:language>
</cp:coreProperties>
</file>