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>
            <a:alphaModFix amt="38000"/>
          </a:blip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it-IT" sz="18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18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18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1"/>
          <p:cNvGraphicFramePr/>
          <p:nvPr/>
        </p:nvGraphicFramePr>
        <p:xfrm>
          <a:off x="1064880" y="645480"/>
          <a:ext cx="10324440" cy="6337427"/>
        </p:xfrm>
        <a:graphic>
          <a:graphicData uri="http://schemas.openxmlformats.org/drawingml/2006/table">
            <a:tbl>
              <a:tblPr/>
              <a:tblGrid>
                <a:gridCol w="2779560"/>
                <a:gridCol w="7544880"/>
              </a:tblGrid>
              <a:tr h="58356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Progettazione Curricolo Cittadinanza – Ed. Civica a.s. 22.23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</a:rPr>
                        <a:t>PLESSO: PRIMARIA CLUSANE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33768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TITOLO EPISODIO APPRENDIMENTO SITUATO 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</a:rPr>
                        <a:t>“TI CONOSCO PER CONOSCERMI”  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347760">
                <a:tc gridSpan="2">
                  <a:txBody>
                    <a:bodyPr/>
                    <a:lstStyle/>
                    <a:p>
                      <a:endParaRPr lang="it-IT"/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10304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AMBITO DI ESERCIZIO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   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</a:rPr>
                        <a:t>CITTADINANZA E DIVERSITA’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latin typeface="Calibri"/>
                        </a:rPr>
                        <a:t>   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85716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Situazione problema: nella scatola del Circle time un’alunna scrive di sentirsi esclusa per la sua provenienza straniera e per la sua religione. Durante la discussione in cerchio il vissuto emotivo dell’alunna è molto forte. 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833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COMPETENZA/E CHIAVE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COMPETENZA IN MATERIA DI CITTADINANZA</a:t>
                      </a: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14979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COMPITO PER  ALUNNI/E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it-IT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Elaborazione di un ricettario interculturale cartaceo dopo aver intervistato i genitori stranieri della classe, la docente madrelingua e una delle cuoche della mensa e aver cucinato con loro alcuni piatti tipici. Il ricettario sarà disponibile ad offerta libera durante le feste della scuola. Il ricavato sarà devoluto ai progetti di solidarietà del plesso.</a:t>
                      </a:r>
                      <a:endParaRPr lang="it-IT" sz="1800" b="0" strike="noStrike" spc="-1"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</TotalTime>
  <Words>137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DejaVu Sans</vt:lpstr>
      <vt:lpstr>Symbol</vt:lpstr>
      <vt:lpstr>Wingdings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Francesca Ministrini</dc:creator>
  <dc:description/>
  <cp:lastModifiedBy>Francesca Ministrini</cp:lastModifiedBy>
  <cp:revision>195</cp:revision>
  <cp:lastPrinted>2022-03-24T08:27:45Z</cp:lastPrinted>
  <dcterms:created xsi:type="dcterms:W3CDTF">2020-12-01T07:19:13Z</dcterms:created>
  <dcterms:modified xsi:type="dcterms:W3CDTF">2022-11-25T06:13:57Z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