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6858000" cx="12192000"/>
  <p:notesSz cx="6858000" cy="9144000"/>
  <p:embeddedFontLst>
    <p:embeddedFont>
      <p:font typeface="Garamond"/>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1" roundtripDataSignature="AMtx7mhiZg0v+Y6juYJIQctSDZrcFI60C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Garamond-boldItalic.fntdata"/><Relationship Id="rId11" Type="http://schemas.openxmlformats.org/officeDocument/2006/relationships/slide" Target="slides/slide7.xml"/><Relationship Id="rId10" Type="http://schemas.openxmlformats.org/officeDocument/2006/relationships/slide" Target="slides/slide6.xml"/><Relationship Id="rId21" Type="http://customschemas.google.com/relationships/presentationmetadata" Target="metadata"/><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Garamond-regular.fntdata"/><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font" Target="fonts/Garamond-italic.fntdata"/><Relationship Id="rId6" Type="http://schemas.openxmlformats.org/officeDocument/2006/relationships/slide" Target="slides/slide2.xml"/><Relationship Id="rId18" Type="http://schemas.openxmlformats.org/officeDocument/2006/relationships/font" Target="fonts/Garamond-bold.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it-I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3" name="Google Shape;153;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23a755e125a_2_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23a755e125a_2_2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0" name="Google Shape;220;g23a755e125a_2_2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it-IT"/>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23a755e125a_2_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23a755e125a_2_4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7" name="Google Shape;227;g23a755e125a_2_4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it-IT"/>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3" name="Google Shape;23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9" name="Google Shape;159;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6" name="Google Shape;166;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3" name="Google Shape;17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0" name="Google Shape;180;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23a755e125a_2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23a755e125a_2_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0" name="Google Shape;190;g23a755e125a_2_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it-IT"/>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23a755e125a_2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23a755e125a_2_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7" name="Google Shape;197;g23a755e125a_2_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it-IT"/>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23a755e125a_2_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23a755e125a_2_1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 name="Google Shape;204;g23a755e125a_2_1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it-IT"/>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23a755e125a_2_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23a755e125a_2_1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2" name="Google Shape;212;g23a755e125a_2_1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it-IT"/>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contenuto" type="obj">
  <p:cSld name="OBJECT">
    <p:spTree>
      <p:nvGrpSpPr>
        <p:cNvPr id="20" name="Shape 20"/>
        <p:cNvGrpSpPr/>
        <p:nvPr/>
      </p:nvGrpSpPr>
      <p:grpSpPr>
        <a:xfrm>
          <a:off x="0" y="0"/>
          <a:ext cx="0" cy="0"/>
          <a:chOff x="0" y="0"/>
          <a:chExt cx="0" cy="0"/>
        </a:xfrm>
      </p:grpSpPr>
      <p:cxnSp>
        <p:nvCxnSpPr>
          <p:cNvPr id="21" name="Google Shape;21;p7"/>
          <p:cNvCxnSpPr/>
          <p:nvPr/>
        </p:nvCxnSpPr>
        <p:spPr>
          <a:xfrm>
            <a:off x="1396169" y="2421466"/>
            <a:ext cx="9407298" cy="0"/>
          </a:xfrm>
          <a:prstGeom prst="straightConnector1">
            <a:avLst/>
          </a:prstGeom>
          <a:noFill/>
          <a:ln cap="flat" cmpd="sng" w="15875">
            <a:solidFill>
              <a:schemeClr val="accent1"/>
            </a:solidFill>
            <a:prstDash val="solid"/>
            <a:round/>
            <a:headEnd len="sm" w="sm" type="none"/>
            <a:tailEnd len="sm" w="sm" type="none"/>
          </a:ln>
        </p:spPr>
      </p:cxnSp>
      <p:sp>
        <p:nvSpPr>
          <p:cNvPr id="22" name="Google Shape;22;p7"/>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7"/>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lvl1pPr indent="-360045" lvl="0" marL="457200" algn="l">
              <a:lnSpc>
                <a:spcPct val="100000"/>
              </a:lnSpc>
              <a:spcBef>
                <a:spcPts val="360"/>
              </a:spcBef>
              <a:spcAft>
                <a:spcPts val="0"/>
              </a:spcAft>
              <a:buSzPts val="2070"/>
              <a:buChar char="•"/>
              <a:defRPr/>
            </a:lvl1pPr>
            <a:lvl2pPr indent="-360044" lvl="1" marL="914400" algn="l">
              <a:lnSpc>
                <a:spcPct val="100000"/>
              </a:lnSpc>
              <a:spcBef>
                <a:spcPts val="600"/>
              </a:spcBef>
              <a:spcAft>
                <a:spcPts val="0"/>
              </a:spcAft>
              <a:buSzPts val="2070"/>
              <a:buChar char="•"/>
              <a:defRPr/>
            </a:lvl2pPr>
            <a:lvl3pPr indent="-360044" lvl="2" marL="1371600" algn="l">
              <a:lnSpc>
                <a:spcPct val="100000"/>
              </a:lnSpc>
              <a:spcBef>
                <a:spcPts val="600"/>
              </a:spcBef>
              <a:spcAft>
                <a:spcPts val="0"/>
              </a:spcAft>
              <a:buSzPts val="2070"/>
              <a:buChar char="•"/>
              <a:defRPr/>
            </a:lvl3pPr>
            <a:lvl4pPr indent="-360044" lvl="3" marL="1828800" algn="l">
              <a:lnSpc>
                <a:spcPct val="100000"/>
              </a:lnSpc>
              <a:spcBef>
                <a:spcPts val="600"/>
              </a:spcBef>
              <a:spcAft>
                <a:spcPts val="0"/>
              </a:spcAft>
              <a:buSzPts val="2070"/>
              <a:buChar char="•"/>
              <a:defRPr/>
            </a:lvl4pPr>
            <a:lvl5pPr indent="-360045" lvl="4" marL="2286000" algn="l">
              <a:lnSpc>
                <a:spcPct val="100000"/>
              </a:lnSpc>
              <a:spcBef>
                <a:spcPts val="600"/>
              </a:spcBef>
              <a:spcAft>
                <a:spcPts val="0"/>
              </a:spcAft>
              <a:buSzPts val="2070"/>
              <a:buChar char="•"/>
              <a:defRPr/>
            </a:lvl5pPr>
            <a:lvl6pPr indent="-360045" lvl="5" marL="2743200" algn="l">
              <a:lnSpc>
                <a:spcPct val="100000"/>
              </a:lnSpc>
              <a:spcBef>
                <a:spcPts val="600"/>
              </a:spcBef>
              <a:spcAft>
                <a:spcPts val="0"/>
              </a:spcAft>
              <a:buSzPts val="2070"/>
              <a:buChar char="•"/>
              <a:defRPr/>
            </a:lvl6pPr>
            <a:lvl7pPr indent="-360045" lvl="6" marL="3200400" algn="l">
              <a:lnSpc>
                <a:spcPct val="100000"/>
              </a:lnSpc>
              <a:spcBef>
                <a:spcPts val="600"/>
              </a:spcBef>
              <a:spcAft>
                <a:spcPts val="0"/>
              </a:spcAft>
              <a:buSzPts val="2070"/>
              <a:buChar char="•"/>
              <a:defRPr/>
            </a:lvl7pPr>
            <a:lvl8pPr indent="-360045" lvl="7" marL="3657600" algn="l">
              <a:lnSpc>
                <a:spcPct val="100000"/>
              </a:lnSpc>
              <a:spcBef>
                <a:spcPts val="600"/>
              </a:spcBef>
              <a:spcAft>
                <a:spcPts val="0"/>
              </a:spcAft>
              <a:buSzPts val="2070"/>
              <a:buChar char="•"/>
              <a:defRPr/>
            </a:lvl8pPr>
            <a:lvl9pPr indent="-360045" lvl="8" marL="4114800" algn="l">
              <a:lnSpc>
                <a:spcPct val="100000"/>
              </a:lnSpc>
              <a:spcBef>
                <a:spcPts val="600"/>
              </a:spcBef>
              <a:spcAft>
                <a:spcPts val="600"/>
              </a:spcAft>
              <a:buSzPts val="2070"/>
              <a:buChar char="•"/>
              <a:defRPr/>
            </a:lvl9pPr>
          </a:lstStyle>
          <a:p/>
        </p:txBody>
      </p:sp>
      <p:sp>
        <p:nvSpPr>
          <p:cNvPr id="24" name="Google Shape;24;p7"/>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7"/>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7"/>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magine panoramica con didascalia">
  <p:cSld name="Immagine panoramica con didascalia">
    <p:spTree>
      <p:nvGrpSpPr>
        <p:cNvPr id="89" name="Shape 89"/>
        <p:cNvGrpSpPr/>
        <p:nvPr/>
      </p:nvGrpSpPr>
      <p:grpSpPr>
        <a:xfrm>
          <a:off x="0" y="0"/>
          <a:ext cx="0" cy="0"/>
          <a:chOff x="0" y="0"/>
          <a:chExt cx="0" cy="0"/>
        </a:xfrm>
      </p:grpSpPr>
      <p:sp>
        <p:nvSpPr>
          <p:cNvPr id="90" name="Google Shape;90;p16"/>
          <p:cNvSpPr txBox="1"/>
          <p:nvPr>
            <p:ph type="title"/>
          </p:nvPr>
        </p:nvSpPr>
        <p:spPr>
          <a:xfrm>
            <a:off x="1295401" y="4815415"/>
            <a:ext cx="9609666" cy="566738"/>
          </a:xfrm>
          <a:prstGeom prst="rect">
            <a:avLst/>
          </a:prstGeom>
          <a:noFill/>
          <a:ln>
            <a:noFill/>
          </a:ln>
        </p:spPr>
        <p:txBody>
          <a:bodyPr anchorCtr="0" anchor="b" bIns="45700" lIns="91425" spcFirstLastPara="1" rIns="91425" wrap="square" tIns="45700">
            <a:normAutofit/>
          </a:bodyPr>
          <a:lstStyle>
            <a:lvl1pPr lvl="0" algn="ctr">
              <a:lnSpc>
                <a:spcPct val="100000"/>
              </a:lnSpc>
              <a:spcBef>
                <a:spcPts val="0"/>
              </a:spcBef>
              <a:spcAft>
                <a:spcPts val="0"/>
              </a:spcAft>
              <a:buClr>
                <a:srgbClr val="262626"/>
              </a:buClr>
              <a:buSzPts val="2400"/>
              <a:buFont typeface="Garamond"/>
              <a:buNone/>
              <a:defRPr b="0"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16"/>
          <p:cNvSpPr/>
          <p:nvPr>
            <p:ph idx="2" type="pic"/>
          </p:nvPr>
        </p:nvSpPr>
        <p:spPr>
          <a:xfrm>
            <a:off x="1041427" y="1041399"/>
            <a:ext cx="10105972" cy="3335869"/>
          </a:xfrm>
          <a:prstGeom prst="roundRect">
            <a:avLst>
              <a:gd fmla="val 0" name="adj"/>
            </a:avLst>
          </a:prstGeom>
          <a:noFill/>
          <a:ln cap="flat" cmpd="thickThin" w="57150">
            <a:solidFill>
              <a:srgbClr val="7F7F7F"/>
            </a:solidFill>
            <a:prstDash val="solid"/>
            <a:miter lim="800000"/>
            <a:headEnd len="sm" w="sm" type="none"/>
            <a:tailEnd len="sm" w="sm" type="none"/>
          </a:ln>
        </p:spPr>
      </p:sp>
      <p:sp>
        <p:nvSpPr>
          <p:cNvPr id="92" name="Google Shape;92;p16"/>
          <p:cNvSpPr txBox="1"/>
          <p:nvPr>
            <p:ph idx="1" type="body"/>
          </p:nvPr>
        </p:nvSpPr>
        <p:spPr>
          <a:xfrm>
            <a:off x="1295401" y="5382153"/>
            <a:ext cx="9609666" cy="493712"/>
          </a:xfrm>
          <a:prstGeom prst="rect">
            <a:avLst/>
          </a:prstGeom>
          <a:noFill/>
          <a:ln>
            <a:noFill/>
          </a:ln>
        </p:spPr>
        <p:txBody>
          <a:bodyPr anchorCtr="0" anchor="t" bIns="45700" lIns="91425" spcFirstLastPara="1" rIns="91425" wrap="square" tIns="45700">
            <a:normAutofit/>
          </a:bodyPr>
          <a:lstStyle>
            <a:lvl1pPr indent="-228600" lvl="0" marL="457200" algn="ctr">
              <a:lnSpc>
                <a:spcPct val="100000"/>
              </a:lnSpc>
              <a:spcBef>
                <a:spcPts val="280"/>
              </a:spcBef>
              <a:spcAft>
                <a:spcPts val="0"/>
              </a:spcAft>
              <a:buSzPts val="1610"/>
              <a:buNone/>
              <a:defRPr sz="1400"/>
            </a:lvl1pPr>
            <a:lvl2pPr indent="-228600" lvl="1" marL="914400" algn="l">
              <a:lnSpc>
                <a:spcPct val="100000"/>
              </a:lnSpc>
              <a:spcBef>
                <a:spcPts val="600"/>
              </a:spcBef>
              <a:spcAft>
                <a:spcPts val="0"/>
              </a:spcAft>
              <a:buSzPts val="1380"/>
              <a:buNone/>
              <a:defRPr sz="1200"/>
            </a:lvl2pPr>
            <a:lvl3pPr indent="-228600" lvl="2" marL="1371600" algn="l">
              <a:lnSpc>
                <a:spcPct val="100000"/>
              </a:lnSpc>
              <a:spcBef>
                <a:spcPts val="600"/>
              </a:spcBef>
              <a:spcAft>
                <a:spcPts val="0"/>
              </a:spcAft>
              <a:buSzPts val="1150"/>
              <a:buNone/>
              <a:defRPr sz="1000"/>
            </a:lvl3pPr>
            <a:lvl4pPr indent="-228600" lvl="3" marL="1828800" algn="l">
              <a:lnSpc>
                <a:spcPct val="100000"/>
              </a:lnSpc>
              <a:spcBef>
                <a:spcPts val="600"/>
              </a:spcBef>
              <a:spcAft>
                <a:spcPts val="0"/>
              </a:spcAft>
              <a:buSzPts val="1035"/>
              <a:buNone/>
              <a:defRPr sz="900"/>
            </a:lvl4pPr>
            <a:lvl5pPr indent="-228600" lvl="4" marL="2286000" algn="l">
              <a:lnSpc>
                <a:spcPct val="100000"/>
              </a:lnSpc>
              <a:spcBef>
                <a:spcPts val="600"/>
              </a:spcBef>
              <a:spcAft>
                <a:spcPts val="0"/>
              </a:spcAft>
              <a:buSzPts val="1035"/>
              <a:buNone/>
              <a:defRPr sz="900"/>
            </a:lvl5pPr>
            <a:lvl6pPr indent="-228600" lvl="5" marL="2743200" algn="l">
              <a:lnSpc>
                <a:spcPct val="100000"/>
              </a:lnSpc>
              <a:spcBef>
                <a:spcPts val="600"/>
              </a:spcBef>
              <a:spcAft>
                <a:spcPts val="0"/>
              </a:spcAft>
              <a:buSzPts val="1035"/>
              <a:buNone/>
              <a:defRPr sz="900"/>
            </a:lvl6pPr>
            <a:lvl7pPr indent="-228600" lvl="6" marL="3200400" algn="l">
              <a:lnSpc>
                <a:spcPct val="100000"/>
              </a:lnSpc>
              <a:spcBef>
                <a:spcPts val="600"/>
              </a:spcBef>
              <a:spcAft>
                <a:spcPts val="0"/>
              </a:spcAft>
              <a:buSzPts val="1035"/>
              <a:buNone/>
              <a:defRPr sz="900"/>
            </a:lvl7pPr>
            <a:lvl8pPr indent="-228600" lvl="7" marL="3657600" algn="l">
              <a:lnSpc>
                <a:spcPct val="100000"/>
              </a:lnSpc>
              <a:spcBef>
                <a:spcPts val="600"/>
              </a:spcBef>
              <a:spcAft>
                <a:spcPts val="0"/>
              </a:spcAft>
              <a:buSzPts val="1035"/>
              <a:buNone/>
              <a:defRPr sz="900"/>
            </a:lvl8pPr>
            <a:lvl9pPr indent="-228600" lvl="8" marL="4114800" algn="l">
              <a:lnSpc>
                <a:spcPct val="100000"/>
              </a:lnSpc>
              <a:spcBef>
                <a:spcPts val="600"/>
              </a:spcBef>
              <a:spcAft>
                <a:spcPts val="600"/>
              </a:spcAft>
              <a:buSzPts val="1035"/>
              <a:buNone/>
              <a:defRPr sz="900"/>
            </a:lvl9pPr>
          </a:lstStyle>
          <a:p/>
        </p:txBody>
      </p:sp>
      <p:sp>
        <p:nvSpPr>
          <p:cNvPr id="93" name="Google Shape;93;p16"/>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16"/>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5" name="Google Shape;95;p16"/>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sottotitolo">
  <p:cSld name="Titolo e sottotitolo">
    <p:spTree>
      <p:nvGrpSpPr>
        <p:cNvPr id="96" name="Shape 96"/>
        <p:cNvGrpSpPr/>
        <p:nvPr/>
      </p:nvGrpSpPr>
      <p:grpSpPr>
        <a:xfrm>
          <a:off x="0" y="0"/>
          <a:ext cx="0" cy="0"/>
          <a:chOff x="0" y="0"/>
          <a:chExt cx="0" cy="0"/>
        </a:xfrm>
      </p:grpSpPr>
      <p:sp>
        <p:nvSpPr>
          <p:cNvPr id="97" name="Google Shape;97;p17"/>
          <p:cNvSpPr txBox="1"/>
          <p:nvPr>
            <p:ph type="title"/>
          </p:nvPr>
        </p:nvSpPr>
        <p:spPr>
          <a:xfrm>
            <a:off x="1303868" y="982132"/>
            <a:ext cx="9592732" cy="2954868"/>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rgbClr val="262626"/>
              </a:buClr>
              <a:buSzPts val="3200"/>
              <a:buFont typeface="Garamond"/>
              <a:buNone/>
              <a:defRPr b="0" sz="32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8" name="Google Shape;98;p17"/>
          <p:cNvSpPr txBox="1"/>
          <p:nvPr>
            <p:ph idx="1" type="body"/>
          </p:nvPr>
        </p:nvSpPr>
        <p:spPr>
          <a:xfrm>
            <a:off x="1303868" y="4343399"/>
            <a:ext cx="9592732" cy="1532467"/>
          </a:xfrm>
          <a:prstGeom prst="rect">
            <a:avLst/>
          </a:prstGeom>
          <a:noFill/>
          <a:ln>
            <a:noFill/>
          </a:ln>
        </p:spPr>
        <p:txBody>
          <a:bodyPr anchorCtr="0" anchor="ctr" bIns="45700" lIns="91425" spcFirstLastPara="1" rIns="91425" wrap="square" tIns="45700">
            <a:normAutofit/>
          </a:bodyPr>
          <a:lstStyle>
            <a:lvl1pPr indent="-228600" lvl="0" marL="457200" algn="ctr">
              <a:lnSpc>
                <a:spcPct val="100000"/>
              </a:lnSpc>
              <a:spcBef>
                <a:spcPts val="400"/>
              </a:spcBef>
              <a:spcAft>
                <a:spcPts val="0"/>
              </a:spcAft>
              <a:buSzPts val="2300"/>
              <a:buNone/>
              <a:defRPr sz="2000">
                <a:solidFill>
                  <a:schemeClr val="dk1"/>
                </a:solidFill>
              </a:defRPr>
            </a:lvl1pPr>
            <a:lvl2pPr indent="-228600" lvl="1" marL="914400" algn="l">
              <a:lnSpc>
                <a:spcPct val="100000"/>
              </a:lnSpc>
              <a:spcBef>
                <a:spcPts val="600"/>
              </a:spcBef>
              <a:spcAft>
                <a:spcPts val="0"/>
              </a:spcAft>
              <a:buSzPts val="2070"/>
              <a:buNone/>
              <a:defRPr sz="1800">
                <a:solidFill>
                  <a:srgbClr val="888888"/>
                </a:solidFill>
              </a:defRPr>
            </a:lvl2pPr>
            <a:lvl3pPr indent="-228600" lvl="2" marL="1371600" algn="l">
              <a:lnSpc>
                <a:spcPct val="100000"/>
              </a:lnSpc>
              <a:spcBef>
                <a:spcPts val="600"/>
              </a:spcBef>
              <a:spcAft>
                <a:spcPts val="0"/>
              </a:spcAft>
              <a:buSzPts val="1840"/>
              <a:buNone/>
              <a:defRPr sz="1600">
                <a:solidFill>
                  <a:srgbClr val="888888"/>
                </a:solidFill>
              </a:defRPr>
            </a:lvl3pPr>
            <a:lvl4pPr indent="-228600" lvl="3" marL="1828800" algn="l">
              <a:lnSpc>
                <a:spcPct val="100000"/>
              </a:lnSpc>
              <a:spcBef>
                <a:spcPts val="600"/>
              </a:spcBef>
              <a:spcAft>
                <a:spcPts val="0"/>
              </a:spcAft>
              <a:buSzPts val="1610"/>
              <a:buNone/>
              <a:defRPr sz="1400">
                <a:solidFill>
                  <a:srgbClr val="888888"/>
                </a:solidFill>
              </a:defRPr>
            </a:lvl4pPr>
            <a:lvl5pPr indent="-228600" lvl="4" marL="2286000" algn="l">
              <a:lnSpc>
                <a:spcPct val="100000"/>
              </a:lnSpc>
              <a:spcBef>
                <a:spcPts val="600"/>
              </a:spcBef>
              <a:spcAft>
                <a:spcPts val="0"/>
              </a:spcAft>
              <a:buSzPts val="1610"/>
              <a:buNone/>
              <a:defRPr sz="1400">
                <a:solidFill>
                  <a:srgbClr val="888888"/>
                </a:solidFill>
              </a:defRPr>
            </a:lvl5pPr>
            <a:lvl6pPr indent="-228600" lvl="5" marL="2743200" algn="l">
              <a:lnSpc>
                <a:spcPct val="100000"/>
              </a:lnSpc>
              <a:spcBef>
                <a:spcPts val="600"/>
              </a:spcBef>
              <a:spcAft>
                <a:spcPts val="0"/>
              </a:spcAft>
              <a:buSzPts val="1610"/>
              <a:buNone/>
              <a:defRPr sz="1400">
                <a:solidFill>
                  <a:srgbClr val="888888"/>
                </a:solidFill>
              </a:defRPr>
            </a:lvl6pPr>
            <a:lvl7pPr indent="-228600" lvl="6" marL="3200400" algn="l">
              <a:lnSpc>
                <a:spcPct val="100000"/>
              </a:lnSpc>
              <a:spcBef>
                <a:spcPts val="600"/>
              </a:spcBef>
              <a:spcAft>
                <a:spcPts val="0"/>
              </a:spcAft>
              <a:buSzPts val="1610"/>
              <a:buNone/>
              <a:defRPr sz="1400">
                <a:solidFill>
                  <a:srgbClr val="888888"/>
                </a:solidFill>
              </a:defRPr>
            </a:lvl7pPr>
            <a:lvl8pPr indent="-228600" lvl="7" marL="3657600" algn="l">
              <a:lnSpc>
                <a:spcPct val="100000"/>
              </a:lnSpc>
              <a:spcBef>
                <a:spcPts val="600"/>
              </a:spcBef>
              <a:spcAft>
                <a:spcPts val="0"/>
              </a:spcAft>
              <a:buSzPts val="1610"/>
              <a:buNone/>
              <a:defRPr sz="1400">
                <a:solidFill>
                  <a:srgbClr val="888888"/>
                </a:solidFill>
              </a:defRPr>
            </a:lvl8pPr>
            <a:lvl9pPr indent="-228600" lvl="8" marL="4114800" algn="l">
              <a:lnSpc>
                <a:spcPct val="100000"/>
              </a:lnSpc>
              <a:spcBef>
                <a:spcPts val="600"/>
              </a:spcBef>
              <a:spcAft>
                <a:spcPts val="600"/>
              </a:spcAft>
              <a:buSzPts val="1610"/>
              <a:buNone/>
              <a:defRPr sz="1400">
                <a:solidFill>
                  <a:srgbClr val="888888"/>
                </a:solidFill>
              </a:defRPr>
            </a:lvl9pPr>
          </a:lstStyle>
          <a:p/>
        </p:txBody>
      </p:sp>
      <p:sp>
        <p:nvSpPr>
          <p:cNvPr id="99" name="Google Shape;99;p17"/>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0" name="Google Shape;100;p17"/>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1" name="Google Shape;101;p17"/>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it-IT"/>
              <a:t>‹#›</a:t>
            </a:fld>
            <a:endParaRPr/>
          </a:p>
        </p:txBody>
      </p:sp>
      <p:cxnSp>
        <p:nvCxnSpPr>
          <p:cNvPr id="102" name="Google Shape;102;p17"/>
          <p:cNvCxnSpPr/>
          <p:nvPr/>
        </p:nvCxnSpPr>
        <p:spPr>
          <a:xfrm>
            <a:off x="1396169" y="4140199"/>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itazione con didascalia">
  <p:cSld name="Citazione con didascalia">
    <p:spTree>
      <p:nvGrpSpPr>
        <p:cNvPr id="103" name="Shape 103"/>
        <p:cNvGrpSpPr/>
        <p:nvPr/>
      </p:nvGrpSpPr>
      <p:grpSpPr>
        <a:xfrm>
          <a:off x="0" y="0"/>
          <a:ext cx="0" cy="0"/>
          <a:chOff x="0" y="0"/>
          <a:chExt cx="0" cy="0"/>
        </a:xfrm>
      </p:grpSpPr>
      <p:sp>
        <p:nvSpPr>
          <p:cNvPr id="104" name="Google Shape;104;p18"/>
          <p:cNvSpPr txBox="1"/>
          <p:nvPr>
            <p:ph type="title"/>
          </p:nvPr>
        </p:nvSpPr>
        <p:spPr>
          <a:xfrm>
            <a:off x="1446213" y="982132"/>
            <a:ext cx="9296398" cy="2370668"/>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3200"/>
              <a:buFont typeface="Garamond"/>
              <a:buNone/>
              <a:defRPr b="0" sz="3200" cap="none">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5" name="Google Shape;105;p18"/>
          <p:cNvSpPr txBox="1"/>
          <p:nvPr>
            <p:ph idx="1" type="body"/>
          </p:nvPr>
        </p:nvSpPr>
        <p:spPr>
          <a:xfrm>
            <a:off x="1674812" y="3352800"/>
            <a:ext cx="8839202" cy="584200"/>
          </a:xfrm>
          <a:prstGeom prst="rect">
            <a:avLst/>
          </a:prstGeom>
          <a:noFill/>
          <a:ln>
            <a:noFill/>
          </a:ln>
        </p:spPr>
        <p:txBody>
          <a:bodyPr anchorCtr="0" anchor="ctr" bIns="45700" lIns="91425" spcFirstLastPara="1" rIns="91425" wrap="square" tIns="45700">
            <a:normAutofit/>
          </a:bodyPr>
          <a:lstStyle>
            <a:lvl1pPr indent="-228600" lvl="0" marL="457200" algn="r">
              <a:lnSpc>
                <a:spcPct val="100000"/>
              </a:lnSpc>
              <a:spcBef>
                <a:spcPts val="400"/>
              </a:spcBef>
              <a:spcAft>
                <a:spcPts val="0"/>
              </a:spcAft>
              <a:buSzPts val="2300"/>
              <a:buFont typeface="Garamond"/>
              <a:buNone/>
              <a:defRPr sz="2000"/>
            </a:lvl1pPr>
            <a:lvl2pPr indent="-228600" lvl="1" marL="914400" algn="l">
              <a:lnSpc>
                <a:spcPct val="100000"/>
              </a:lnSpc>
              <a:spcBef>
                <a:spcPts val="600"/>
              </a:spcBef>
              <a:spcAft>
                <a:spcPts val="0"/>
              </a:spcAft>
              <a:buSzPts val="2300"/>
              <a:buFont typeface="Garamond"/>
              <a:buNone/>
              <a:defRPr/>
            </a:lvl2pPr>
            <a:lvl3pPr indent="-228600" lvl="2" marL="1371600" algn="l">
              <a:lnSpc>
                <a:spcPct val="100000"/>
              </a:lnSpc>
              <a:spcBef>
                <a:spcPts val="600"/>
              </a:spcBef>
              <a:spcAft>
                <a:spcPts val="0"/>
              </a:spcAft>
              <a:buSzPts val="2070"/>
              <a:buFont typeface="Garamond"/>
              <a:buNone/>
              <a:defRPr/>
            </a:lvl3pPr>
            <a:lvl4pPr indent="-228600" lvl="3" marL="1828800" algn="l">
              <a:lnSpc>
                <a:spcPct val="100000"/>
              </a:lnSpc>
              <a:spcBef>
                <a:spcPts val="600"/>
              </a:spcBef>
              <a:spcAft>
                <a:spcPts val="0"/>
              </a:spcAft>
              <a:buSzPts val="1840"/>
              <a:buFont typeface="Garamond"/>
              <a:buNone/>
              <a:defRPr/>
            </a:lvl4pPr>
            <a:lvl5pPr indent="-228600" lvl="4" marL="2286000" algn="l">
              <a:lnSpc>
                <a:spcPct val="100000"/>
              </a:lnSpc>
              <a:spcBef>
                <a:spcPts val="600"/>
              </a:spcBef>
              <a:spcAft>
                <a:spcPts val="0"/>
              </a:spcAft>
              <a:buSzPts val="1610"/>
              <a:buFont typeface="Garamond"/>
              <a:buNone/>
              <a:defRPr/>
            </a:lvl5pPr>
            <a:lvl6pPr indent="-360045" lvl="5" marL="2743200" algn="l">
              <a:lnSpc>
                <a:spcPct val="100000"/>
              </a:lnSpc>
              <a:spcBef>
                <a:spcPts val="600"/>
              </a:spcBef>
              <a:spcAft>
                <a:spcPts val="0"/>
              </a:spcAft>
              <a:buSzPts val="2070"/>
              <a:buChar char="•"/>
              <a:defRPr/>
            </a:lvl6pPr>
            <a:lvl7pPr indent="-360045" lvl="6" marL="3200400" algn="l">
              <a:lnSpc>
                <a:spcPct val="100000"/>
              </a:lnSpc>
              <a:spcBef>
                <a:spcPts val="600"/>
              </a:spcBef>
              <a:spcAft>
                <a:spcPts val="0"/>
              </a:spcAft>
              <a:buSzPts val="2070"/>
              <a:buChar char="•"/>
              <a:defRPr/>
            </a:lvl7pPr>
            <a:lvl8pPr indent="-360045" lvl="7" marL="3657600" algn="l">
              <a:lnSpc>
                <a:spcPct val="100000"/>
              </a:lnSpc>
              <a:spcBef>
                <a:spcPts val="600"/>
              </a:spcBef>
              <a:spcAft>
                <a:spcPts val="0"/>
              </a:spcAft>
              <a:buSzPts val="2070"/>
              <a:buChar char="•"/>
              <a:defRPr/>
            </a:lvl8pPr>
            <a:lvl9pPr indent="-360045" lvl="8" marL="4114800" algn="l">
              <a:lnSpc>
                <a:spcPct val="100000"/>
              </a:lnSpc>
              <a:spcBef>
                <a:spcPts val="600"/>
              </a:spcBef>
              <a:spcAft>
                <a:spcPts val="600"/>
              </a:spcAft>
              <a:buSzPts val="2070"/>
              <a:buChar char="•"/>
              <a:defRPr/>
            </a:lvl9pPr>
          </a:lstStyle>
          <a:p/>
        </p:txBody>
      </p:sp>
      <p:sp>
        <p:nvSpPr>
          <p:cNvPr id="106" name="Google Shape;106;p18"/>
          <p:cNvSpPr txBox="1"/>
          <p:nvPr>
            <p:ph idx="2" type="body"/>
          </p:nvPr>
        </p:nvSpPr>
        <p:spPr>
          <a:xfrm>
            <a:off x="1295401" y="4343399"/>
            <a:ext cx="9609666" cy="1532467"/>
          </a:xfrm>
          <a:prstGeom prst="rect">
            <a:avLst/>
          </a:prstGeom>
          <a:noFill/>
          <a:ln>
            <a:noFill/>
          </a:ln>
        </p:spPr>
        <p:txBody>
          <a:bodyPr anchorCtr="0" anchor="ctr" bIns="45700" lIns="91425" spcFirstLastPara="1" rIns="91425" wrap="square" tIns="45700">
            <a:normAutofit/>
          </a:bodyPr>
          <a:lstStyle>
            <a:lvl1pPr indent="-228600" lvl="0" marL="457200" algn="ctr">
              <a:lnSpc>
                <a:spcPct val="100000"/>
              </a:lnSpc>
              <a:spcBef>
                <a:spcPts val="400"/>
              </a:spcBef>
              <a:spcAft>
                <a:spcPts val="0"/>
              </a:spcAft>
              <a:buSzPts val="2300"/>
              <a:buNone/>
              <a:defRPr sz="2000">
                <a:solidFill>
                  <a:schemeClr val="dk1"/>
                </a:solidFill>
              </a:defRPr>
            </a:lvl1pPr>
            <a:lvl2pPr indent="-228600" lvl="1" marL="914400" algn="l">
              <a:lnSpc>
                <a:spcPct val="100000"/>
              </a:lnSpc>
              <a:spcBef>
                <a:spcPts val="600"/>
              </a:spcBef>
              <a:spcAft>
                <a:spcPts val="0"/>
              </a:spcAft>
              <a:buSzPts val="2070"/>
              <a:buNone/>
              <a:defRPr sz="1800">
                <a:solidFill>
                  <a:srgbClr val="888888"/>
                </a:solidFill>
              </a:defRPr>
            </a:lvl2pPr>
            <a:lvl3pPr indent="-228600" lvl="2" marL="1371600" algn="l">
              <a:lnSpc>
                <a:spcPct val="100000"/>
              </a:lnSpc>
              <a:spcBef>
                <a:spcPts val="600"/>
              </a:spcBef>
              <a:spcAft>
                <a:spcPts val="0"/>
              </a:spcAft>
              <a:buSzPts val="1840"/>
              <a:buNone/>
              <a:defRPr sz="1600">
                <a:solidFill>
                  <a:srgbClr val="888888"/>
                </a:solidFill>
              </a:defRPr>
            </a:lvl3pPr>
            <a:lvl4pPr indent="-228600" lvl="3" marL="1828800" algn="l">
              <a:lnSpc>
                <a:spcPct val="100000"/>
              </a:lnSpc>
              <a:spcBef>
                <a:spcPts val="600"/>
              </a:spcBef>
              <a:spcAft>
                <a:spcPts val="0"/>
              </a:spcAft>
              <a:buSzPts val="1610"/>
              <a:buNone/>
              <a:defRPr sz="1400">
                <a:solidFill>
                  <a:srgbClr val="888888"/>
                </a:solidFill>
              </a:defRPr>
            </a:lvl4pPr>
            <a:lvl5pPr indent="-228600" lvl="4" marL="2286000" algn="l">
              <a:lnSpc>
                <a:spcPct val="100000"/>
              </a:lnSpc>
              <a:spcBef>
                <a:spcPts val="600"/>
              </a:spcBef>
              <a:spcAft>
                <a:spcPts val="0"/>
              </a:spcAft>
              <a:buSzPts val="1610"/>
              <a:buNone/>
              <a:defRPr sz="1400">
                <a:solidFill>
                  <a:srgbClr val="888888"/>
                </a:solidFill>
              </a:defRPr>
            </a:lvl5pPr>
            <a:lvl6pPr indent="-228600" lvl="5" marL="2743200" algn="l">
              <a:lnSpc>
                <a:spcPct val="100000"/>
              </a:lnSpc>
              <a:spcBef>
                <a:spcPts val="600"/>
              </a:spcBef>
              <a:spcAft>
                <a:spcPts val="0"/>
              </a:spcAft>
              <a:buSzPts val="1610"/>
              <a:buNone/>
              <a:defRPr sz="1400">
                <a:solidFill>
                  <a:srgbClr val="888888"/>
                </a:solidFill>
              </a:defRPr>
            </a:lvl6pPr>
            <a:lvl7pPr indent="-228600" lvl="6" marL="3200400" algn="l">
              <a:lnSpc>
                <a:spcPct val="100000"/>
              </a:lnSpc>
              <a:spcBef>
                <a:spcPts val="600"/>
              </a:spcBef>
              <a:spcAft>
                <a:spcPts val="0"/>
              </a:spcAft>
              <a:buSzPts val="1610"/>
              <a:buNone/>
              <a:defRPr sz="1400">
                <a:solidFill>
                  <a:srgbClr val="888888"/>
                </a:solidFill>
              </a:defRPr>
            </a:lvl7pPr>
            <a:lvl8pPr indent="-228600" lvl="7" marL="3657600" algn="l">
              <a:lnSpc>
                <a:spcPct val="100000"/>
              </a:lnSpc>
              <a:spcBef>
                <a:spcPts val="600"/>
              </a:spcBef>
              <a:spcAft>
                <a:spcPts val="0"/>
              </a:spcAft>
              <a:buSzPts val="1610"/>
              <a:buNone/>
              <a:defRPr sz="1400">
                <a:solidFill>
                  <a:srgbClr val="888888"/>
                </a:solidFill>
              </a:defRPr>
            </a:lvl8pPr>
            <a:lvl9pPr indent="-228600" lvl="8" marL="4114800" algn="l">
              <a:lnSpc>
                <a:spcPct val="100000"/>
              </a:lnSpc>
              <a:spcBef>
                <a:spcPts val="600"/>
              </a:spcBef>
              <a:spcAft>
                <a:spcPts val="600"/>
              </a:spcAft>
              <a:buSzPts val="1610"/>
              <a:buNone/>
              <a:defRPr sz="1400">
                <a:solidFill>
                  <a:srgbClr val="888888"/>
                </a:solidFill>
              </a:defRPr>
            </a:lvl9pPr>
          </a:lstStyle>
          <a:p/>
        </p:txBody>
      </p:sp>
      <p:sp>
        <p:nvSpPr>
          <p:cNvPr id="107" name="Google Shape;107;p18"/>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8" name="Google Shape;108;p18"/>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9" name="Google Shape;109;p18"/>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it-IT"/>
              <a:t>‹#›</a:t>
            </a:fld>
            <a:endParaRPr/>
          </a:p>
        </p:txBody>
      </p:sp>
      <p:sp>
        <p:nvSpPr>
          <p:cNvPr id="110" name="Google Shape;110;p18"/>
          <p:cNvSpPr txBox="1"/>
          <p:nvPr/>
        </p:nvSpPr>
        <p:spPr>
          <a:xfrm>
            <a:off x="862013" y="879961"/>
            <a:ext cx="609600" cy="584776"/>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8000"/>
              <a:buFont typeface="Arial"/>
              <a:buNone/>
            </a:pPr>
            <a:r>
              <a:rPr b="0" i="0" lang="it-IT" sz="8000" u="none" cap="none" strike="noStrike">
                <a:solidFill>
                  <a:schemeClr val="dk1"/>
                </a:solidFill>
                <a:latin typeface="Garamond"/>
                <a:ea typeface="Garamond"/>
                <a:cs typeface="Garamond"/>
                <a:sym typeface="Garamond"/>
              </a:rPr>
              <a:t>“</a:t>
            </a:r>
            <a:endParaRPr b="0" i="0" sz="1400" u="none" cap="none" strike="noStrike">
              <a:solidFill>
                <a:srgbClr val="000000"/>
              </a:solidFill>
              <a:latin typeface="Arial"/>
              <a:ea typeface="Arial"/>
              <a:cs typeface="Arial"/>
              <a:sym typeface="Arial"/>
            </a:endParaRPr>
          </a:p>
        </p:txBody>
      </p:sp>
      <p:sp>
        <p:nvSpPr>
          <p:cNvPr id="111" name="Google Shape;111;p18"/>
          <p:cNvSpPr txBox="1"/>
          <p:nvPr/>
        </p:nvSpPr>
        <p:spPr>
          <a:xfrm>
            <a:off x="10600267" y="2827870"/>
            <a:ext cx="609600" cy="584776"/>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8000"/>
              <a:buFont typeface="Arial"/>
              <a:buNone/>
            </a:pPr>
            <a:r>
              <a:rPr b="0" i="0" lang="it-IT" sz="8000" u="none" cap="none" strike="noStrike">
                <a:solidFill>
                  <a:schemeClr val="dk1"/>
                </a:solidFill>
                <a:latin typeface="Garamond"/>
                <a:ea typeface="Garamond"/>
                <a:cs typeface="Garamond"/>
                <a:sym typeface="Garamond"/>
              </a:rPr>
              <a:t>”</a:t>
            </a:r>
            <a:endParaRPr b="0" i="0" sz="1400" u="none" cap="none" strike="noStrike">
              <a:solidFill>
                <a:srgbClr val="000000"/>
              </a:solidFill>
              <a:latin typeface="Arial"/>
              <a:ea typeface="Arial"/>
              <a:cs typeface="Arial"/>
              <a:sym typeface="Arial"/>
            </a:endParaRPr>
          </a:p>
        </p:txBody>
      </p:sp>
      <p:cxnSp>
        <p:nvCxnSpPr>
          <p:cNvPr id="112" name="Google Shape;112;p18"/>
          <p:cNvCxnSpPr/>
          <p:nvPr/>
        </p:nvCxnSpPr>
        <p:spPr>
          <a:xfrm>
            <a:off x="1396169" y="4140199"/>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cheda nome">
  <p:cSld name="Scheda nome">
    <p:spTree>
      <p:nvGrpSpPr>
        <p:cNvPr id="113" name="Shape 113"/>
        <p:cNvGrpSpPr/>
        <p:nvPr/>
      </p:nvGrpSpPr>
      <p:grpSpPr>
        <a:xfrm>
          <a:off x="0" y="0"/>
          <a:ext cx="0" cy="0"/>
          <a:chOff x="0" y="0"/>
          <a:chExt cx="0" cy="0"/>
        </a:xfrm>
      </p:grpSpPr>
      <p:sp>
        <p:nvSpPr>
          <p:cNvPr id="114" name="Google Shape;114;p19"/>
          <p:cNvSpPr txBox="1"/>
          <p:nvPr>
            <p:ph type="title"/>
          </p:nvPr>
        </p:nvSpPr>
        <p:spPr>
          <a:xfrm>
            <a:off x="1295402" y="3308581"/>
            <a:ext cx="9609668" cy="14688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rgbClr val="262626"/>
              </a:buClr>
              <a:buSzPts val="3200"/>
              <a:buFont typeface="Garamond"/>
              <a:buNone/>
              <a:defRPr b="0" sz="32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5" name="Google Shape;115;p19"/>
          <p:cNvSpPr txBox="1"/>
          <p:nvPr>
            <p:ph idx="1" type="body"/>
          </p:nvPr>
        </p:nvSpPr>
        <p:spPr>
          <a:xfrm>
            <a:off x="1295401" y="4777381"/>
            <a:ext cx="9609668" cy="8604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400"/>
              </a:spcBef>
              <a:spcAft>
                <a:spcPts val="0"/>
              </a:spcAft>
              <a:buSzPts val="2300"/>
              <a:buNone/>
              <a:defRPr sz="2000">
                <a:solidFill>
                  <a:schemeClr val="dk1"/>
                </a:solidFill>
              </a:defRPr>
            </a:lvl1pPr>
            <a:lvl2pPr indent="-228600" lvl="1" marL="914400" algn="l">
              <a:lnSpc>
                <a:spcPct val="100000"/>
              </a:lnSpc>
              <a:spcBef>
                <a:spcPts val="600"/>
              </a:spcBef>
              <a:spcAft>
                <a:spcPts val="0"/>
              </a:spcAft>
              <a:buSzPts val="2070"/>
              <a:buNone/>
              <a:defRPr sz="1800">
                <a:solidFill>
                  <a:srgbClr val="888888"/>
                </a:solidFill>
              </a:defRPr>
            </a:lvl2pPr>
            <a:lvl3pPr indent="-228600" lvl="2" marL="1371600" algn="l">
              <a:lnSpc>
                <a:spcPct val="100000"/>
              </a:lnSpc>
              <a:spcBef>
                <a:spcPts val="600"/>
              </a:spcBef>
              <a:spcAft>
                <a:spcPts val="0"/>
              </a:spcAft>
              <a:buSzPts val="1840"/>
              <a:buNone/>
              <a:defRPr sz="1600">
                <a:solidFill>
                  <a:srgbClr val="888888"/>
                </a:solidFill>
              </a:defRPr>
            </a:lvl3pPr>
            <a:lvl4pPr indent="-228600" lvl="3" marL="1828800" algn="l">
              <a:lnSpc>
                <a:spcPct val="100000"/>
              </a:lnSpc>
              <a:spcBef>
                <a:spcPts val="600"/>
              </a:spcBef>
              <a:spcAft>
                <a:spcPts val="0"/>
              </a:spcAft>
              <a:buSzPts val="1610"/>
              <a:buNone/>
              <a:defRPr sz="1400">
                <a:solidFill>
                  <a:srgbClr val="888888"/>
                </a:solidFill>
              </a:defRPr>
            </a:lvl4pPr>
            <a:lvl5pPr indent="-228600" lvl="4" marL="2286000" algn="l">
              <a:lnSpc>
                <a:spcPct val="100000"/>
              </a:lnSpc>
              <a:spcBef>
                <a:spcPts val="600"/>
              </a:spcBef>
              <a:spcAft>
                <a:spcPts val="0"/>
              </a:spcAft>
              <a:buSzPts val="1610"/>
              <a:buNone/>
              <a:defRPr sz="1400">
                <a:solidFill>
                  <a:srgbClr val="888888"/>
                </a:solidFill>
              </a:defRPr>
            </a:lvl5pPr>
            <a:lvl6pPr indent="-228600" lvl="5" marL="2743200" algn="l">
              <a:lnSpc>
                <a:spcPct val="100000"/>
              </a:lnSpc>
              <a:spcBef>
                <a:spcPts val="600"/>
              </a:spcBef>
              <a:spcAft>
                <a:spcPts val="0"/>
              </a:spcAft>
              <a:buSzPts val="1610"/>
              <a:buNone/>
              <a:defRPr sz="1400">
                <a:solidFill>
                  <a:srgbClr val="888888"/>
                </a:solidFill>
              </a:defRPr>
            </a:lvl6pPr>
            <a:lvl7pPr indent="-228600" lvl="6" marL="3200400" algn="l">
              <a:lnSpc>
                <a:spcPct val="100000"/>
              </a:lnSpc>
              <a:spcBef>
                <a:spcPts val="600"/>
              </a:spcBef>
              <a:spcAft>
                <a:spcPts val="0"/>
              </a:spcAft>
              <a:buSzPts val="1610"/>
              <a:buNone/>
              <a:defRPr sz="1400">
                <a:solidFill>
                  <a:srgbClr val="888888"/>
                </a:solidFill>
              </a:defRPr>
            </a:lvl7pPr>
            <a:lvl8pPr indent="-228600" lvl="7" marL="3657600" algn="l">
              <a:lnSpc>
                <a:spcPct val="100000"/>
              </a:lnSpc>
              <a:spcBef>
                <a:spcPts val="600"/>
              </a:spcBef>
              <a:spcAft>
                <a:spcPts val="0"/>
              </a:spcAft>
              <a:buSzPts val="1610"/>
              <a:buNone/>
              <a:defRPr sz="1400">
                <a:solidFill>
                  <a:srgbClr val="888888"/>
                </a:solidFill>
              </a:defRPr>
            </a:lvl8pPr>
            <a:lvl9pPr indent="-228600" lvl="8" marL="4114800" algn="l">
              <a:lnSpc>
                <a:spcPct val="100000"/>
              </a:lnSpc>
              <a:spcBef>
                <a:spcPts val="600"/>
              </a:spcBef>
              <a:spcAft>
                <a:spcPts val="600"/>
              </a:spcAft>
              <a:buSzPts val="1610"/>
              <a:buNone/>
              <a:defRPr sz="1400">
                <a:solidFill>
                  <a:srgbClr val="888888"/>
                </a:solidFill>
              </a:defRPr>
            </a:lvl9pPr>
          </a:lstStyle>
          <a:p/>
        </p:txBody>
      </p:sp>
      <p:sp>
        <p:nvSpPr>
          <p:cNvPr id="116" name="Google Shape;116;p19"/>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7" name="Google Shape;117;p19"/>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8" name="Google Shape;118;p19"/>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cheda nome citazione">
  <p:cSld name="Scheda nome citazione">
    <p:spTree>
      <p:nvGrpSpPr>
        <p:cNvPr id="119" name="Shape 119"/>
        <p:cNvGrpSpPr/>
        <p:nvPr/>
      </p:nvGrpSpPr>
      <p:grpSpPr>
        <a:xfrm>
          <a:off x="0" y="0"/>
          <a:ext cx="0" cy="0"/>
          <a:chOff x="0" y="0"/>
          <a:chExt cx="0" cy="0"/>
        </a:xfrm>
      </p:grpSpPr>
      <p:sp>
        <p:nvSpPr>
          <p:cNvPr id="120" name="Google Shape;120;p20"/>
          <p:cNvSpPr txBox="1"/>
          <p:nvPr>
            <p:ph type="title"/>
          </p:nvPr>
        </p:nvSpPr>
        <p:spPr>
          <a:xfrm>
            <a:off x="1446213" y="982132"/>
            <a:ext cx="9296398" cy="2243668"/>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3200"/>
              <a:buFont typeface="Garamond"/>
              <a:buNone/>
              <a:defRPr b="0" sz="3200" cap="none">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1" name="Google Shape;121;p20"/>
          <p:cNvSpPr txBox="1"/>
          <p:nvPr>
            <p:ph idx="1" type="body"/>
          </p:nvPr>
        </p:nvSpPr>
        <p:spPr>
          <a:xfrm>
            <a:off x="1295401" y="3639312"/>
            <a:ext cx="9609668" cy="886968"/>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0"/>
              </a:spcBef>
              <a:spcAft>
                <a:spcPts val="0"/>
              </a:spcAft>
              <a:buSzPts val="2760"/>
              <a:buNone/>
              <a:defRPr sz="2400">
                <a:solidFill>
                  <a:schemeClr val="dk1"/>
                </a:solidFill>
              </a:defRPr>
            </a:lvl1pPr>
            <a:lvl2pPr indent="-228600" lvl="1" marL="914400" algn="l">
              <a:lnSpc>
                <a:spcPct val="100000"/>
              </a:lnSpc>
              <a:spcBef>
                <a:spcPts val="600"/>
              </a:spcBef>
              <a:spcAft>
                <a:spcPts val="0"/>
              </a:spcAft>
              <a:buSzPts val="2070"/>
              <a:buNone/>
              <a:defRPr sz="1800">
                <a:solidFill>
                  <a:srgbClr val="888888"/>
                </a:solidFill>
              </a:defRPr>
            </a:lvl2pPr>
            <a:lvl3pPr indent="-228600" lvl="2" marL="1371600" algn="l">
              <a:lnSpc>
                <a:spcPct val="100000"/>
              </a:lnSpc>
              <a:spcBef>
                <a:spcPts val="600"/>
              </a:spcBef>
              <a:spcAft>
                <a:spcPts val="0"/>
              </a:spcAft>
              <a:buSzPts val="1840"/>
              <a:buNone/>
              <a:defRPr sz="1600">
                <a:solidFill>
                  <a:srgbClr val="888888"/>
                </a:solidFill>
              </a:defRPr>
            </a:lvl3pPr>
            <a:lvl4pPr indent="-228600" lvl="3" marL="1828800" algn="l">
              <a:lnSpc>
                <a:spcPct val="100000"/>
              </a:lnSpc>
              <a:spcBef>
                <a:spcPts val="600"/>
              </a:spcBef>
              <a:spcAft>
                <a:spcPts val="0"/>
              </a:spcAft>
              <a:buSzPts val="1610"/>
              <a:buNone/>
              <a:defRPr sz="1400">
                <a:solidFill>
                  <a:srgbClr val="888888"/>
                </a:solidFill>
              </a:defRPr>
            </a:lvl4pPr>
            <a:lvl5pPr indent="-228600" lvl="4" marL="2286000" algn="l">
              <a:lnSpc>
                <a:spcPct val="100000"/>
              </a:lnSpc>
              <a:spcBef>
                <a:spcPts val="600"/>
              </a:spcBef>
              <a:spcAft>
                <a:spcPts val="0"/>
              </a:spcAft>
              <a:buSzPts val="1610"/>
              <a:buNone/>
              <a:defRPr sz="1400">
                <a:solidFill>
                  <a:srgbClr val="888888"/>
                </a:solidFill>
              </a:defRPr>
            </a:lvl5pPr>
            <a:lvl6pPr indent="-228600" lvl="5" marL="2743200" algn="l">
              <a:lnSpc>
                <a:spcPct val="100000"/>
              </a:lnSpc>
              <a:spcBef>
                <a:spcPts val="600"/>
              </a:spcBef>
              <a:spcAft>
                <a:spcPts val="0"/>
              </a:spcAft>
              <a:buSzPts val="1610"/>
              <a:buNone/>
              <a:defRPr sz="1400">
                <a:solidFill>
                  <a:srgbClr val="888888"/>
                </a:solidFill>
              </a:defRPr>
            </a:lvl6pPr>
            <a:lvl7pPr indent="-228600" lvl="6" marL="3200400" algn="l">
              <a:lnSpc>
                <a:spcPct val="100000"/>
              </a:lnSpc>
              <a:spcBef>
                <a:spcPts val="600"/>
              </a:spcBef>
              <a:spcAft>
                <a:spcPts val="0"/>
              </a:spcAft>
              <a:buSzPts val="1610"/>
              <a:buNone/>
              <a:defRPr sz="1400">
                <a:solidFill>
                  <a:srgbClr val="888888"/>
                </a:solidFill>
              </a:defRPr>
            </a:lvl7pPr>
            <a:lvl8pPr indent="-228600" lvl="7" marL="3657600" algn="l">
              <a:lnSpc>
                <a:spcPct val="100000"/>
              </a:lnSpc>
              <a:spcBef>
                <a:spcPts val="600"/>
              </a:spcBef>
              <a:spcAft>
                <a:spcPts val="0"/>
              </a:spcAft>
              <a:buSzPts val="1610"/>
              <a:buNone/>
              <a:defRPr sz="1400">
                <a:solidFill>
                  <a:srgbClr val="888888"/>
                </a:solidFill>
              </a:defRPr>
            </a:lvl8pPr>
            <a:lvl9pPr indent="-228600" lvl="8" marL="4114800" algn="l">
              <a:lnSpc>
                <a:spcPct val="100000"/>
              </a:lnSpc>
              <a:spcBef>
                <a:spcPts val="600"/>
              </a:spcBef>
              <a:spcAft>
                <a:spcPts val="600"/>
              </a:spcAft>
              <a:buSzPts val="1610"/>
              <a:buNone/>
              <a:defRPr sz="1400">
                <a:solidFill>
                  <a:srgbClr val="888888"/>
                </a:solidFill>
              </a:defRPr>
            </a:lvl9pPr>
          </a:lstStyle>
          <a:p/>
        </p:txBody>
      </p:sp>
      <p:sp>
        <p:nvSpPr>
          <p:cNvPr id="122" name="Google Shape;122;p20"/>
          <p:cNvSpPr txBox="1"/>
          <p:nvPr>
            <p:ph idx="2" type="body"/>
          </p:nvPr>
        </p:nvSpPr>
        <p:spPr>
          <a:xfrm>
            <a:off x="1295401" y="4529667"/>
            <a:ext cx="9609668" cy="13462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60"/>
              </a:spcBef>
              <a:spcAft>
                <a:spcPts val="0"/>
              </a:spcAft>
              <a:buSzPts val="2070"/>
              <a:buNone/>
              <a:defRPr sz="1800">
                <a:solidFill>
                  <a:schemeClr val="dk1"/>
                </a:solidFill>
              </a:defRPr>
            </a:lvl1pPr>
            <a:lvl2pPr indent="-228600" lvl="1" marL="914400" algn="l">
              <a:lnSpc>
                <a:spcPct val="100000"/>
              </a:lnSpc>
              <a:spcBef>
                <a:spcPts val="600"/>
              </a:spcBef>
              <a:spcAft>
                <a:spcPts val="0"/>
              </a:spcAft>
              <a:buSzPts val="2070"/>
              <a:buNone/>
              <a:defRPr sz="1800">
                <a:solidFill>
                  <a:srgbClr val="888888"/>
                </a:solidFill>
              </a:defRPr>
            </a:lvl2pPr>
            <a:lvl3pPr indent="-228600" lvl="2" marL="1371600" algn="l">
              <a:lnSpc>
                <a:spcPct val="100000"/>
              </a:lnSpc>
              <a:spcBef>
                <a:spcPts val="600"/>
              </a:spcBef>
              <a:spcAft>
                <a:spcPts val="0"/>
              </a:spcAft>
              <a:buSzPts val="1840"/>
              <a:buNone/>
              <a:defRPr sz="1600">
                <a:solidFill>
                  <a:srgbClr val="888888"/>
                </a:solidFill>
              </a:defRPr>
            </a:lvl3pPr>
            <a:lvl4pPr indent="-228600" lvl="3" marL="1828800" algn="l">
              <a:lnSpc>
                <a:spcPct val="100000"/>
              </a:lnSpc>
              <a:spcBef>
                <a:spcPts val="600"/>
              </a:spcBef>
              <a:spcAft>
                <a:spcPts val="0"/>
              </a:spcAft>
              <a:buSzPts val="1610"/>
              <a:buNone/>
              <a:defRPr sz="1400">
                <a:solidFill>
                  <a:srgbClr val="888888"/>
                </a:solidFill>
              </a:defRPr>
            </a:lvl4pPr>
            <a:lvl5pPr indent="-228600" lvl="4" marL="2286000" algn="l">
              <a:lnSpc>
                <a:spcPct val="100000"/>
              </a:lnSpc>
              <a:spcBef>
                <a:spcPts val="600"/>
              </a:spcBef>
              <a:spcAft>
                <a:spcPts val="0"/>
              </a:spcAft>
              <a:buSzPts val="1610"/>
              <a:buNone/>
              <a:defRPr sz="1400">
                <a:solidFill>
                  <a:srgbClr val="888888"/>
                </a:solidFill>
              </a:defRPr>
            </a:lvl5pPr>
            <a:lvl6pPr indent="-228600" lvl="5" marL="2743200" algn="l">
              <a:lnSpc>
                <a:spcPct val="100000"/>
              </a:lnSpc>
              <a:spcBef>
                <a:spcPts val="600"/>
              </a:spcBef>
              <a:spcAft>
                <a:spcPts val="0"/>
              </a:spcAft>
              <a:buSzPts val="1610"/>
              <a:buNone/>
              <a:defRPr sz="1400">
                <a:solidFill>
                  <a:srgbClr val="888888"/>
                </a:solidFill>
              </a:defRPr>
            </a:lvl6pPr>
            <a:lvl7pPr indent="-228600" lvl="6" marL="3200400" algn="l">
              <a:lnSpc>
                <a:spcPct val="100000"/>
              </a:lnSpc>
              <a:spcBef>
                <a:spcPts val="600"/>
              </a:spcBef>
              <a:spcAft>
                <a:spcPts val="0"/>
              </a:spcAft>
              <a:buSzPts val="1610"/>
              <a:buNone/>
              <a:defRPr sz="1400">
                <a:solidFill>
                  <a:srgbClr val="888888"/>
                </a:solidFill>
              </a:defRPr>
            </a:lvl7pPr>
            <a:lvl8pPr indent="-228600" lvl="7" marL="3657600" algn="l">
              <a:lnSpc>
                <a:spcPct val="100000"/>
              </a:lnSpc>
              <a:spcBef>
                <a:spcPts val="600"/>
              </a:spcBef>
              <a:spcAft>
                <a:spcPts val="0"/>
              </a:spcAft>
              <a:buSzPts val="1610"/>
              <a:buNone/>
              <a:defRPr sz="1400">
                <a:solidFill>
                  <a:srgbClr val="888888"/>
                </a:solidFill>
              </a:defRPr>
            </a:lvl8pPr>
            <a:lvl9pPr indent="-228600" lvl="8" marL="4114800" algn="l">
              <a:lnSpc>
                <a:spcPct val="100000"/>
              </a:lnSpc>
              <a:spcBef>
                <a:spcPts val="600"/>
              </a:spcBef>
              <a:spcAft>
                <a:spcPts val="600"/>
              </a:spcAft>
              <a:buSzPts val="1610"/>
              <a:buNone/>
              <a:defRPr sz="1400">
                <a:solidFill>
                  <a:srgbClr val="888888"/>
                </a:solidFill>
              </a:defRPr>
            </a:lvl9pPr>
          </a:lstStyle>
          <a:p/>
        </p:txBody>
      </p:sp>
      <p:sp>
        <p:nvSpPr>
          <p:cNvPr id="123" name="Google Shape;123;p20"/>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4" name="Google Shape;124;p20"/>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5" name="Google Shape;125;p20"/>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it-IT"/>
              <a:t>‹#›</a:t>
            </a:fld>
            <a:endParaRPr/>
          </a:p>
        </p:txBody>
      </p:sp>
      <p:sp>
        <p:nvSpPr>
          <p:cNvPr id="126" name="Google Shape;126;p20"/>
          <p:cNvSpPr txBox="1"/>
          <p:nvPr/>
        </p:nvSpPr>
        <p:spPr>
          <a:xfrm>
            <a:off x="862013" y="879961"/>
            <a:ext cx="609600" cy="584776"/>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8000"/>
              <a:buFont typeface="Arial"/>
              <a:buNone/>
            </a:pPr>
            <a:r>
              <a:rPr b="0" i="0" lang="it-IT" sz="8000" u="none" cap="none" strike="noStrike">
                <a:solidFill>
                  <a:schemeClr val="dk1"/>
                </a:solidFill>
                <a:latin typeface="Garamond"/>
                <a:ea typeface="Garamond"/>
                <a:cs typeface="Garamond"/>
                <a:sym typeface="Garamond"/>
              </a:rPr>
              <a:t>“</a:t>
            </a:r>
            <a:endParaRPr b="0" i="0" sz="1400" u="none" cap="none" strike="noStrike">
              <a:solidFill>
                <a:srgbClr val="000000"/>
              </a:solidFill>
              <a:latin typeface="Arial"/>
              <a:ea typeface="Arial"/>
              <a:cs typeface="Arial"/>
              <a:sym typeface="Arial"/>
            </a:endParaRPr>
          </a:p>
        </p:txBody>
      </p:sp>
      <p:sp>
        <p:nvSpPr>
          <p:cNvPr id="127" name="Google Shape;127;p20"/>
          <p:cNvSpPr txBox="1"/>
          <p:nvPr/>
        </p:nvSpPr>
        <p:spPr>
          <a:xfrm>
            <a:off x="10600267" y="2599261"/>
            <a:ext cx="609600" cy="584776"/>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8000"/>
              <a:buFont typeface="Arial"/>
              <a:buNone/>
            </a:pPr>
            <a:r>
              <a:rPr b="0" i="0" lang="it-IT" sz="8000" u="none" cap="none" strike="noStrike">
                <a:solidFill>
                  <a:schemeClr val="dk1"/>
                </a:solidFill>
                <a:latin typeface="Garamond"/>
                <a:ea typeface="Garamond"/>
                <a:cs typeface="Garamond"/>
                <a:sym typeface="Garamond"/>
              </a:rPr>
              <a:t>”</a:t>
            </a:r>
            <a:endParaRPr b="0" i="0" sz="1400" u="none" cap="none" strike="noStrike">
              <a:solidFill>
                <a:srgbClr val="000000"/>
              </a:solidFill>
              <a:latin typeface="Arial"/>
              <a:ea typeface="Arial"/>
              <a:cs typeface="Arial"/>
              <a:sym typeface="Arial"/>
            </a:endParaRPr>
          </a:p>
        </p:txBody>
      </p:sp>
      <p:cxnSp>
        <p:nvCxnSpPr>
          <p:cNvPr id="128" name="Google Shape;128;p20"/>
          <p:cNvCxnSpPr/>
          <p:nvPr/>
        </p:nvCxnSpPr>
        <p:spPr>
          <a:xfrm>
            <a:off x="1396169" y="3429000"/>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o o falso">
  <p:cSld name="Vero o falso">
    <p:spTree>
      <p:nvGrpSpPr>
        <p:cNvPr id="129" name="Shape 129"/>
        <p:cNvGrpSpPr/>
        <p:nvPr/>
      </p:nvGrpSpPr>
      <p:grpSpPr>
        <a:xfrm>
          <a:off x="0" y="0"/>
          <a:ext cx="0" cy="0"/>
          <a:chOff x="0" y="0"/>
          <a:chExt cx="0" cy="0"/>
        </a:xfrm>
      </p:grpSpPr>
      <p:sp>
        <p:nvSpPr>
          <p:cNvPr id="130" name="Google Shape;130;p21"/>
          <p:cNvSpPr txBox="1"/>
          <p:nvPr>
            <p:ph type="title"/>
          </p:nvPr>
        </p:nvSpPr>
        <p:spPr>
          <a:xfrm>
            <a:off x="1295401" y="982132"/>
            <a:ext cx="9609666" cy="2243668"/>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rgbClr val="262626"/>
              </a:buClr>
              <a:buSzPts val="4400"/>
              <a:buFont typeface="Garamond"/>
              <a:buNone/>
              <a:defRPr b="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1" name="Google Shape;131;p21"/>
          <p:cNvSpPr txBox="1"/>
          <p:nvPr>
            <p:ph idx="1" type="body"/>
          </p:nvPr>
        </p:nvSpPr>
        <p:spPr>
          <a:xfrm>
            <a:off x="1295401" y="3630168"/>
            <a:ext cx="9609668" cy="841248"/>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0"/>
              </a:spcBef>
              <a:spcAft>
                <a:spcPts val="0"/>
              </a:spcAft>
              <a:buSzPts val="3220"/>
              <a:buNone/>
              <a:defRPr sz="2800">
                <a:solidFill>
                  <a:schemeClr val="dk1"/>
                </a:solidFill>
              </a:defRPr>
            </a:lvl1pPr>
            <a:lvl2pPr indent="-228600" lvl="1" marL="914400" algn="l">
              <a:lnSpc>
                <a:spcPct val="100000"/>
              </a:lnSpc>
              <a:spcBef>
                <a:spcPts val="600"/>
              </a:spcBef>
              <a:spcAft>
                <a:spcPts val="0"/>
              </a:spcAft>
              <a:buSzPts val="2070"/>
              <a:buNone/>
              <a:defRPr sz="1800">
                <a:solidFill>
                  <a:srgbClr val="888888"/>
                </a:solidFill>
              </a:defRPr>
            </a:lvl2pPr>
            <a:lvl3pPr indent="-228600" lvl="2" marL="1371600" algn="l">
              <a:lnSpc>
                <a:spcPct val="100000"/>
              </a:lnSpc>
              <a:spcBef>
                <a:spcPts val="600"/>
              </a:spcBef>
              <a:spcAft>
                <a:spcPts val="0"/>
              </a:spcAft>
              <a:buSzPts val="1840"/>
              <a:buNone/>
              <a:defRPr sz="1600">
                <a:solidFill>
                  <a:srgbClr val="888888"/>
                </a:solidFill>
              </a:defRPr>
            </a:lvl3pPr>
            <a:lvl4pPr indent="-228600" lvl="3" marL="1828800" algn="l">
              <a:lnSpc>
                <a:spcPct val="100000"/>
              </a:lnSpc>
              <a:spcBef>
                <a:spcPts val="600"/>
              </a:spcBef>
              <a:spcAft>
                <a:spcPts val="0"/>
              </a:spcAft>
              <a:buSzPts val="1610"/>
              <a:buNone/>
              <a:defRPr sz="1400">
                <a:solidFill>
                  <a:srgbClr val="888888"/>
                </a:solidFill>
              </a:defRPr>
            </a:lvl4pPr>
            <a:lvl5pPr indent="-228600" lvl="4" marL="2286000" algn="l">
              <a:lnSpc>
                <a:spcPct val="100000"/>
              </a:lnSpc>
              <a:spcBef>
                <a:spcPts val="600"/>
              </a:spcBef>
              <a:spcAft>
                <a:spcPts val="0"/>
              </a:spcAft>
              <a:buSzPts val="1610"/>
              <a:buNone/>
              <a:defRPr sz="1400">
                <a:solidFill>
                  <a:srgbClr val="888888"/>
                </a:solidFill>
              </a:defRPr>
            </a:lvl5pPr>
            <a:lvl6pPr indent="-228600" lvl="5" marL="2743200" algn="l">
              <a:lnSpc>
                <a:spcPct val="100000"/>
              </a:lnSpc>
              <a:spcBef>
                <a:spcPts val="600"/>
              </a:spcBef>
              <a:spcAft>
                <a:spcPts val="0"/>
              </a:spcAft>
              <a:buSzPts val="1610"/>
              <a:buNone/>
              <a:defRPr sz="1400">
                <a:solidFill>
                  <a:srgbClr val="888888"/>
                </a:solidFill>
              </a:defRPr>
            </a:lvl6pPr>
            <a:lvl7pPr indent="-228600" lvl="6" marL="3200400" algn="l">
              <a:lnSpc>
                <a:spcPct val="100000"/>
              </a:lnSpc>
              <a:spcBef>
                <a:spcPts val="600"/>
              </a:spcBef>
              <a:spcAft>
                <a:spcPts val="0"/>
              </a:spcAft>
              <a:buSzPts val="1610"/>
              <a:buNone/>
              <a:defRPr sz="1400">
                <a:solidFill>
                  <a:srgbClr val="888888"/>
                </a:solidFill>
              </a:defRPr>
            </a:lvl7pPr>
            <a:lvl8pPr indent="-228600" lvl="7" marL="3657600" algn="l">
              <a:lnSpc>
                <a:spcPct val="100000"/>
              </a:lnSpc>
              <a:spcBef>
                <a:spcPts val="600"/>
              </a:spcBef>
              <a:spcAft>
                <a:spcPts val="0"/>
              </a:spcAft>
              <a:buSzPts val="1610"/>
              <a:buNone/>
              <a:defRPr sz="1400">
                <a:solidFill>
                  <a:srgbClr val="888888"/>
                </a:solidFill>
              </a:defRPr>
            </a:lvl8pPr>
            <a:lvl9pPr indent="-228600" lvl="8" marL="4114800" algn="l">
              <a:lnSpc>
                <a:spcPct val="100000"/>
              </a:lnSpc>
              <a:spcBef>
                <a:spcPts val="600"/>
              </a:spcBef>
              <a:spcAft>
                <a:spcPts val="600"/>
              </a:spcAft>
              <a:buSzPts val="1610"/>
              <a:buNone/>
              <a:defRPr sz="1400">
                <a:solidFill>
                  <a:srgbClr val="888888"/>
                </a:solidFill>
              </a:defRPr>
            </a:lvl9pPr>
          </a:lstStyle>
          <a:p/>
        </p:txBody>
      </p:sp>
      <p:sp>
        <p:nvSpPr>
          <p:cNvPr id="132" name="Google Shape;132;p21"/>
          <p:cNvSpPr txBox="1"/>
          <p:nvPr>
            <p:ph idx="2" type="body"/>
          </p:nvPr>
        </p:nvSpPr>
        <p:spPr>
          <a:xfrm>
            <a:off x="1295400" y="4470399"/>
            <a:ext cx="9609670" cy="1405467"/>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60"/>
              </a:spcBef>
              <a:spcAft>
                <a:spcPts val="0"/>
              </a:spcAft>
              <a:buSzPts val="2070"/>
              <a:buNone/>
              <a:defRPr sz="1800">
                <a:solidFill>
                  <a:schemeClr val="dk1"/>
                </a:solidFill>
              </a:defRPr>
            </a:lvl1pPr>
            <a:lvl2pPr indent="-228600" lvl="1" marL="914400" algn="l">
              <a:lnSpc>
                <a:spcPct val="100000"/>
              </a:lnSpc>
              <a:spcBef>
                <a:spcPts val="600"/>
              </a:spcBef>
              <a:spcAft>
                <a:spcPts val="0"/>
              </a:spcAft>
              <a:buSzPts val="2070"/>
              <a:buNone/>
              <a:defRPr sz="1800">
                <a:solidFill>
                  <a:srgbClr val="888888"/>
                </a:solidFill>
              </a:defRPr>
            </a:lvl2pPr>
            <a:lvl3pPr indent="-228600" lvl="2" marL="1371600" algn="l">
              <a:lnSpc>
                <a:spcPct val="100000"/>
              </a:lnSpc>
              <a:spcBef>
                <a:spcPts val="600"/>
              </a:spcBef>
              <a:spcAft>
                <a:spcPts val="0"/>
              </a:spcAft>
              <a:buSzPts val="1840"/>
              <a:buNone/>
              <a:defRPr sz="1600">
                <a:solidFill>
                  <a:srgbClr val="888888"/>
                </a:solidFill>
              </a:defRPr>
            </a:lvl3pPr>
            <a:lvl4pPr indent="-228600" lvl="3" marL="1828800" algn="l">
              <a:lnSpc>
                <a:spcPct val="100000"/>
              </a:lnSpc>
              <a:spcBef>
                <a:spcPts val="600"/>
              </a:spcBef>
              <a:spcAft>
                <a:spcPts val="0"/>
              </a:spcAft>
              <a:buSzPts val="1610"/>
              <a:buNone/>
              <a:defRPr sz="1400">
                <a:solidFill>
                  <a:srgbClr val="888888"/>
                </a:solidFill>
              </a:defRPr>
            </a:lvl4pPr>
            <a:lvl5pPr indent="-228600" lvl="4" marL="2286000" algn="l">
              <a:lnSpc>
                <a:spcPct val="100000"/>
              </a:lnSpc>
              <a:spcBef>
                <a:spcPts val="600"/>
              </a:spcBef>
              <a:spcAft>
                <a:spcPts val="0"/>
              </a:spcAft>
              <a:buSzPts val="1610"/>
              <a:buNone/>
              <a:defRPr sz="1400">
                <a:solidFill>
                  <a:srgbClr val="888888"/>
                </a:solidFill>
              </a:defRPr>
            </a:lvl5pPr>
            <a:lvl6pPr indent="-228600" lvl="5" marL="2743200" algn="l">
              <a:lnSpc>
                <a:spcPct val="100000"/>
              </a:lnSpc>
              <a:spcBef>
                <a:spcPts val="600"/>
              </a:spcBef>
              <a:spcAft>
                <a:spcPts val="0"/>
              </a:spcAft>
              <a:buSzPts val="1610"/>
              <a:buNone/>
              <a:defRPr sz="1400">
                <a:solidFill>
                  <a:srgbClr val="888888"/>
                </a:solidFill>
              </a:defRPr>
            </a:lvl6pPr>
            <a:lvl7pPr indent="-228600" lvl="6" marL="3200400" algn="l">
              <a:lnSpc>
                <a:spcPct val="100000"/>
              </a:lnSpc>
              <a:spcBef>
                <a:spcPts val="600"/>
              </a:spcBef>
              <a:spcAft>
                <a:spcPts val="0"/>
              </a:spcAft>
              <a:buSzPts val="1610"/>
              <a:buNone/>
              <a:defRPr sz="1400">
                <a:solidFill>
                  <a:srgbClr val="888888"/>
                </a:solidFill>
              </a:defRPr>
            </a:lvl7pPr>
            <a:lvl8pPr indent="-228600" lvl="7" marL="3657600" algn="l">
              <a:lnSpc>
                <a:spcPct val="100000"/>
              </a:lnSpc>
              <a:spcBef>
                <a:spcPts val="600"/>
              </a:spcBef>
              <a:spcAft>
                <a:spcPts val="0"/>
              </a:spcAft>
              <a:buSzPts val="1610"/>
              <a:buNone/>
              <a:defRPr sz="1400">
                <a:solidFill>
                  <a:srgbClr val="888888"/>
                </a:solidFill>
              </a:defRPr>
            </a:lvl8pPr>
            <a:lvl9pPr indent="-228600" lvl="8" marL="4114800" algn="l">
              <a:lnSpc>
                <a:spcPct val="100000"/>
              </a:lnSpc>
              <a:spcBef>
                <a:spcPts val="600"/>
              </a:spcBef>
              <a:spcAft>
                <a:spcPts val="600"/>
              </a:spcAft>
              <a:buSzPts val="1610"/>
              <a:buNone/>
              <a:defRPr sz="1400">
                <a:solidFill>
                  <a:srgbClr val="888888"/>
                </a:solidFill>
              </a:defRPr>
            </a:lvl9pPr>
          </a:lstStyle>
          <a:p/>
        </p:txBody>
      </p:sp>
      <p:sp>
        <p:nvSpPr>
          <p:cNvPr id="133" name="Google Shape;133;p21"/>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4" name="Google Shape;134;p21"/>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5" name="Google Shape;135;p21"/>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it-IT"/>
              <a:t>‹#›</a:t>
            </a:fld>
            <a:endParaRPr/>
          </a:p>
        </p:txBody>
      </p:sp>
      <p:cxnSp>
        <p:nvCxnSpPr>
          <p:cNvPr id="136" name="Google Shape;136;p21"/>
          <p:cNvCxnSpPr/>
          <p:nvPr/>
        </p:nvCxnSpPr>
        <p:spPr>
          <a:xfrm>
            <a:off x="1396169" y="3429000"/>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testo verticale" type="vertTx">
  <p:cSld name="VERTICAL_TEXT">
    <p:spTree>
      <p:nvGrpSpPr>
        <p:cNvPr id="137" name="Shape 137"/>
        <p:cNvGrpSpPr/>
        <p:nvPr/>
      </p:nvGrpSpPr>
      <p:grpSpPr>
        <a:xfrm>
          <a:off x="0" y="0"/>
          <a:ext cx="0" cy="0"/>
          <a:chOff x="0" y="0"/>
          <a:chExt cx="0" cy="0"/>
        </a:xfrm>
      </p:grpSpPr>
      <p:sp>
        <p:nvSpPr>
          <p:cNvPr id="138" name="Google Shape;138;p22"/>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rgbClr val="262626"/>
              </a:buClr>
              <a:buSzPts val="4400"/>
              <a:buFont typeface="Garamond"/>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9" name="Google Shape;139;p22"/>
          <p:cNvSpPr txBox="1"/>
          <p:nvPr>
            <p:ph idx="1" type="body"/>
          </p:nvPr>
        </p:nvSpPr>
        <p:spPr>
          <a:xfrm rot="5400000">
            <a:off x="4436531" y="-584198"/>
            <a:ext cx="3318936" cy="9601196"/>
          </a:xfrm>
          <a:prstGeom prst="rect">
            <a:avLst/>
          </a:prstGeom>
          <a:noFill/>
          <a:ln>
            <a:noFill/>
          </a:ln>
        </p:spPr>
        <p:txBody>
          <a:bodyPr anchorCtr="0" anchor="t" bIns="45700" lIns="91425" spcFirstLastPara="1" rIns="91425" wrap="square" tIns="45700">
            <a:normAutofit/>
          </a:bodyPr>
          <a:lstStyle>
            <a:lvl1pPr indent="-360045" lvl="0" marL="457200" algn="l">
              <a:lnSpc>
                <a:spcPct val="100000"/>
              </a:lnSpc>
              <a:spcBef>
                <a:spcPts val="360"/>
              </a:spcBef>
              <a:spcAft>
                <a:spcPts val="0"/>
              </a:spcAft>
              <a:buSzPts val="2070"/>
              <a:buChar char="•"/>
              <a:defRPr/>
            </a:lvl1pPr>
            <a:lvl2pPr indent="-360044" lvl="1" marL="914400" algn="l">
              <a:lnSpc>
                <a:spcPct val="100000"/>
              </a:lnSpc>
              <a:spcBef>
                <a:spcPts val="600"/>
              </a:spcBef>
              <a:spcAft>
                <a:spcPts val="0"/>
              </a:spcAft>
              <a:buSzPts val="2070"/>
              <a:buChar char="•"/>
              <a:defRPr/>
            </a:lvl2pPr>
            <a:lvl3pPr indent="-360044" lvl="2" marL="1371600" algn="l">
              <a:lnSpc>
                <a:spcPct val="100000"/>
              </a:lnSpc>
              <a:spcBef>
                <a:spcPts val="600"/>
              </a:spcBef>
              <a:spcAft>
                <a:spcPts val="0"/>
              </a:spcAft>
              <a:buSzPts val="2070"/>
              <a:buChar char="•"/>
              <a:defRPr/>
            </a:lvl3pPr>
            <a:lvl4pPr indent="-360044" lvl="3" marL="1828800" algn="l">
              <a:lnSpc>
                <a:spcPct val="100000"/>
              </a:lnSpc>
              <a:spcBef>
                <a:spcPts val="600"/>
              </a:spcBef>
              <a:spcAft>
                <a:spcPts val="0"/>
              </a:spcAft>
              <a:buSzPts val="2070"/>
              <a:buChar char="•"/>
              <a:defRPr/>
            </a:lvl4pPr>
            <a:lvl5pPr indent="-360045" lvl="4" marL="2286000" algn="l">
              <a:lnSpc>
                <a:spcPct val="100000"/>
              </a:lnSpc>
              <a:spcBef>
                <a:spcPts val="600"/>
              </a:spcBef>
              <a:spcAft>
                <a:spcPts val="0"/>
              </a:spcAft>
              <a:buSzPts val="2070"/>
              <a:buChar char="•"/>
              <a:defRPr/>
            </a:lvl5pPr>
            <a:lvl6pPr indent="-360045" lvl="5" marL="2743200" algn="l">
              <a:lnSpc>
                <a:spcPct val="100000"/>
              </a:lnSpc>
              <a:spcBef>
                <a:spcPts val="600"/>
              </a:spcBef>
              <a:spcAft>
                <a:spcPts val="0"/>
              </a:spcAft>
              <a:buSzPts val="2070"/>
              <a:buChar char="•"/>
              <a:defRPr/>
            </a:lvl6pPr>
            <a:lvl7pPr indent="-360045" lvl="6" marL="3200400" algn="l">
              <a:lnSpc>
                <a:spcPct val="100000"/>
              </a:lnSpc>
              <a:spcBef>
                <a:spcPts val="600"/>
              </a:spcBef>
              <a:spcAft>
                <a:spcPts val="0"/>
              </a:spcAft>
              <a:buSzPts val="2070"/>
              <a:buChar char="•"/>
              <a:defRPr/>
            </a:lvl7pPr>
            <a:lvl8pPr indent="-360045" lvl="7" marL="3657600" algn="l">
              <a:lnSpc>
                <a:spcPct val="100000"/>
              </a:lnSpc>
              <a:spcBef>
                <a:spcPts val="600"/>
              </a:spcBef>
              <a:spcAft>
                <a:spcPts val="0"/>
              </a:spcAft>
              <a:buSzPts val="2070"/>
              <a:buChar char="•"/>
              <a:defRPr/>
            </a:lvl8pPr>
            <a:lvl9pPr indent="-360045" lvl="8" marL="4114800" algn="l">
              <a:lnSpc>
                <a:spcPct val="100000"/>
              </a:lnSpc>
              <a:spcBef>
                <a:spcPts val="600"/>
              </a:spcBef>
              <a:spcAft>
                <a:spcPts val="600"/>
              </a:spcAft>
              <a:buSzPts val="2070"/>
              <a:buChar char="•"/>
              <a:defRPr/>
            </a:lvl9pPr>
          </a:lstStyle>
          <a:p/>
        </p:txBody>
      </p:sp>
      <p:sp>
        <p:nvSpPr>
          <p:cNvPr id="140" name="Google Shape;140;p22"/>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1" name="Google Shape;141;p22"/>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2" name="Google Shape;142;p22"/>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it-IT"/>
              <a:t>‹#›</a:t>
            </a:fld>
            <a:endParaRPr/>
          </a:p>
        </p:txBody>
      </p:sp>
      <p:cxnSp>
        <p:nvCxnSpPr>
          <p:cNvPr id="143" name="Google Shape;143;p22"/>
          <p:cNvCxnSpPr/>
          <p:nvPr/>
        </p:nvCxnSpPr>
        <p:spPr>
          <a:xfrm>
            <a:off x="1396169" y="2421466"/>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olo e testo verticale" type="vertTitleAndTx">
  <p:cSld name="VERTICAL_TITLE_AND_VERTICAL_TEXT">
    <p:spTree>
      <p:nvGrpSpPr>
        <p:cNvPr id="144" name="Shape 144"/>
        <p:cNvGrpSpPr/>
        <p:nvPr/>
      </p:nvGrpSpPr>
      <p:grpSpPr>
        <a:xfrm>
          <a:off x="0" y="0"/>
          <a:ext cx="0" cy="0"/>
          <a:chOff x="0" y="0"/>
          <a:chExt cx="0" cy="0"/>
        </a:xfrm>
      </p:grpSpPr>
      <p:sp>
        <p:nvSpPr>
          <p:cNvPr id="145" name="Google Shape;145;p23"/>
          <p:cNvSpPr txBox="1"/>
          <p:nvPr>
            <p:ph type="title"/>
          </p:nvPr>
        </p:nvSpPr>
        <p:spPr>
          <a:xfrm rot="5400000">
            <a:off x="7497936" y="2483551"/>
            <a:ext cx="4893735" cy="189089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6" name="Google Shape;146;p23"/>
          <p:cNvSpPr txBox="1"/>
          <p:nvPr>
            <p:ph idx="1" type="body"/>
          </p:nvPr>
        </p:nvSpPr>
        <p:spPr>
          <a:xfrm rot="5400000">
            <a:off x="2565043" y="-287514"/>
            <a:ext cx="4893734" cy="7433025"/>
          </a:xfrm>
          <a:prstGeom prst="rect">
            <a:avLst/>
          </a:prstGeom>
          <a:noFill/>
          <a:ln>
            <a:noFill/>
          </a:ln>
        </p:spPr>
        <p:txBody>
          <a:bodyPr anchorCtr="0" anchor="t" bIns="45700" lIns="91425" spcFirstLastPara="1" rIns="91425" wrap="square" tIns="45700">
            <a:normAutofit/>
          </a:bodyPr>
          <a:lstStyle>
            <a:lvl1pPr indent="-360045" lvl="0" marL="457200" algn="l">
              <a:lnSpc>
                <a:spcPct val="100000"/>
              </a:lnSpc>
              <a:spcBef>
                <a:spcPts val="360"/>
              </a:spcBef>
              <a:spcAft>
                <a:spcPts val="0"/>
              </a:spcAft>
              <a:buSzPts val="2070"/>
              <a:buChar char="•"/>
              <a:defRPr/>
            </a:lvl1pPr>
            <a:lvl2pPr indent="-360044" lvl="1" marL="914400" algn="l">
              <a:lnSpc>
                <a:spcPct val="100000"/>
              </a:lnSpc>
              <a:spcBef>
                <a:spcPts val="600"/>
              </a:spcBef>
              <a:spcAft>
                <a:spcPts val="0"/>
              </a:spcAft>
              <a:buSzPts val="2070"/>
              <a:buChar char="•"/>
              <a:defRPr/>
            </a:lvl2pPr>
            <a:lvl3pPr indent="-360044" lvl="2" marL="1371600" algn="l">
              <a:lnSpc>
                <a:spcPct val="100000"/>
              </a:lnSpc>
              <a:spcBef>
                <a:spcPts val="600"/>
              </a:spcBef>
              <a:spcAft>
                <a:spcPts val="0"/>
              </a:spcAft>
              <a:buSzPts val="2070"/>
              <a:buChar char="•"/>
              <a:defRPr/>
            </a:lvl3pPr>
            <a:lvl4pPr indent="-360044" lvl="3" marL="1828800" algn="l">
              <a:lnSpc>
                <a:spcPct val="100000"/>
              </a:lnSpc>
              <a:spcBef>
                <a:spcPts val="600"/>
              </a:spcBef>
              <a:spcAft>
                <a:spcPts val="0"/>
              </a:spcAft>
              <a:buSzPts val="2070"/>
              <a:buChar char="•"/>
              <a:defRPr/>
            </a:lvl4pPr>
            <a:lvl5pPr indent="-360045" lvl="4" marL="2286000" algn="l">
              <a:lnSpc>
                <a:spcPct val="100000"/>
              </a:lnSpc>
              <a:spcBef>
                <a:spcPts val="600"/>
              </a:spcBef>
              <a:spcAft>
                <a:spcPts val="0"/>
              </a:spcAft>
              <a:buSzPts val="2070"/>
              <a:buChar char="•"/>
              <a:defRPr/>
            </a:lvl5pPr>
            <a:lvl6pPr indent="-360045" lvl="5" marL="2743200" algn="l">
              <a:lnSpc>
                <a:spcPct val="100000"/>
              </a:lnSpc>
              <a:spcBef>
                <a:spcPts val="600"/>
              </a:spcBef>
              <a:spcAft>
                <a:spcPts val="0"/>
              </a:spcAft>
              <a:buSzPts val="2070"/>
              <a:buChar char="•"/>
              <a:defRPr/>
            </a:lvl6pPr>
            <a:lvl7pPr indent="-360045" lvl="6" marL="3200400" algn="l">
              <a:lnSpc>
                <a:spcPct val="100000"/>
              </a:lnSpc>
              <a:spcBef>
                <a:spcPts val="600"/>
              </a:spcBef>
              <a:spcAft>
                <a:spcPts val="0"/>
              </a:spcAft>
              <a:buSzPts val="2070"/>
              <a:buChar char="•"/>
              <a:defRPr/>
            </a:lvl7pPr>
            <a:lvl8pPr indent="-360045" lvl="7" marL="3657600" algn="l">
              <a:lnSpc>
                <a:spcPct val="100000"/>
              </a:lnSpc>
              <a:spcBef>
                <a:spcPts val="600"/>
              </a:spcBef>
              <a:spcAft>
                <a:spcPts val="0"/>
              </a:spcAft>
              <a:buSzPts val="2070"/>
              <a:buChar char="•"/>
              <a:defRPr/>
            </a:lvl8pPr>
            <a:lvl9pPr indent="-360045" lvl="8" marL="4114800" algn="l">
              <a:lnSpc>
                <a:spcPct val="100000"/>
              </a:lnSpc>
              <a:spcBef>
                <a:spcPts val="600"/>
              </a:spcBef>
              <a:spcAft>
                <a:spcPts val="600"/>
              </a:spcAft>
              <a:buSzPts val="2070"/>
              <a:buChar char="•"/>
              <a:defRPr/>
            </a:lvl9pPr>
          </a:lstStyle>
          <a:p/>
        </p:txBody>
      </p:sp>
      <p:sp>
        <p:nvSpPr>
          <p:cNvPr id="147" name="Google Shape;147;p23"/>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8" name="Google Shape;148;p23"/>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9" name="Google Shape;149;p23"/>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it-IT"/>
              <a:t>‹#›</a:t>
            </a:fld>
            <a:endParaRPr/>
          </a:p>
        </p:txBody>
      </p:sp>
      <p:cxnSp>
        <p:nvCxnSpPr>
          <p:cNvPr id="150" name="Google Shape;150;p23"/>
          <p:cNvCxnSpPr/>
          <p:nvPr/>
        </p:nvCxnSpPr>
        <p:spPr>
          <a:xfrm>
            <a:off x="8863890" y="990600"/>
            <a:ext cx="0" cy="487680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stazione sezione" type="secHead">
  <p:cSld name="SECTION_HEADER">
    <p:spTree>
      <p:nvGrpSpPr>
        <p:cNvPr id="27" name="Shape 27"/>
        <p:cNvGrpSpPr/>
        <p:nvPr/>
      </p:nvGrpSpPr>
      <p:grpSpPr>
        <a:xfrm>
          <a:off x="0" y="0"/>
          <a:ext cx="0" cy="0"/>
          <a:chOff x="0" y="0"/>
          <a:chExt cx="0" cy="0"/>
        </a:xfrm>
      </p:grpSpPr>
      <p:sp>
        <p:nvSpPr>
          <p:cNvPr id="28" name="Google Shape;28;p8"/>
          <p:cNvSpPr txBox="1"/>
          <p:nvPr>
            <p:ph type="title"/>
          </p:nvPr>
        </p:nvSpPr>
        <p:spPr>
          <a:xfrm>
            <a:off x="2015069" y="1752606"/>
            <a:ext cx="8158688" cy="1822514"/>
          </a:xfrm>
          <a:prstGeom prst="rect">
            <a:avLst/>
          </a:prstGeom>
          <a:noFill/>
          <a:ln>
            <a:noFill/>
          </a:ln>
        </p:spPr>
        <p:txBody>
          <a:bodyPr anchorCtr="0" anchor="b" bIns="45700" lIns="91425" spcFirstLastPara="1" rIns="91425" wrap="square" tIns="45700">
            <a:normAutofit/>
          </a:bodyPr>
          <a:lstStyle>
            <a:lvl1pPr lvl="0" algn="ctr">
              <a:lnSpc>
                <a:spcPct val="100000"/>
              </a:lnSpc>
              <a:spcBef>
                <a:spcPts val="0"/>
              </a:spcBef>
              <a:spcAft>
                <a:spcPts val="0"/>
              </a:spcAft>
              <a:buClr>
                <a:srgbClr val="262626"/>
              </a:buClr>
              <a:buSzPts val="4400"/>
              <a:buFont typeface="Garamond"/>
              <a:buNone/>
              <a:defRPr b="0" sz="44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8"/>
          <p:cNvSpPr txBox="1"/>
          <p:nvPr>
            <p:ph idx="1" type="body"/>
          </p:nvPr>
        </p:nvSpPr>
        <p:spPr>
          <a:xfrm>
            <a:off x="2015067" y="3846051"/>
            <a:ext cx="8158690" cy="954547"/>
          </a:xfrm>
          <a:prstGeom prst="rect">
            <a:avLst/>
          </a:prstGeom>
          <a:noFill/>
          <a:ln>
            <a:noFill/>
          </a:ln>
        </p:spPr>
        <p:txBody>
          <a:bodyPr anchorCtr="0" anchor="t" bIns="45700" lIns="91425" spcFirstLastPara="1" rIns="91425" wrap="square" tIns="45700">
            <a:normAutofit/>
          </a:bodyPr>
          <a:lstStyle>
            <a:lvl1pPr indent="-228600" lvl="0" marL="457200" algn="ctr">
              <a:lnSpc>
                <a:spcPct val="100000"/>
              </a:lnSpc>
              <a:spcBef>
                <a:spcPts val="480"/>
              </a:spcBef>
              <a:spcAft>
                <a:spcPts val="0"/>
              </a:spcAft>
              <a:buSzPts val="2760"/>
              <a:buNone/>
              <a:defRPr sz="2400">
                <a:solidFill>
                  <a:schemeClr val="dk1"/>
                </a:solidFill>
              </a:defRPr>
            </a:lvl1pPr>
            <a:lvl2pPr indent="-228600" lvl="1" marL="914400" algn="l">
              <a:lnSpc>
                <a:spcPct val="100000"/>
              </a:lnSpc>
              <a:spcBef>
                <a:spcPts val="600"/>
              </a:spcBef>
              <a:spcAft>
                <a:spcPts val="0"/>
              </a:spcAft>
              <a:buSzPts val="2070"/>
              <a:buNone/>
              <a:defRPr sz="1800">
                <a:solidFill>
                  <a:srgbClr val="888888"/>
                </a:solidFill>
              </a:defRPr>
            </a:lvl2pPr>
            <a:lvl3pPr indent="-228600" lvl="2" marL="1371600" algn="l">
              <a:lnSpc>
                <a:spcPct val="100000"/>
              </a:lnSpc>
              <a:spcBef>
                <a:spcPts val="600"/>
              </a:spcBef>
              <a:spcAft>
                <a:spcPts val="0"/>
              </a:spcAft>
              <a:buSzPts val="1840"/>
              <a:buNone/>
              <a:defRPr sz="1600">
                <a:solidFill>
                  <a:srgbClr val="888888"/>
                </a:solidFill>
              </a:defRPr>
            </a:lvl3pPr>
            <a:lvl4pPr indent="-228600" lvl="3" marL="1828800" algn="l">
              <a:lnSpc>
                <a:spcPct val="100000"/>
              </a:lnSpc>
              <a:spcBef>
                <a:spcPts val="600"/>
              </a:spcBef>
              <a:spcAft>
                <a:spcPts val="0"/>
              </a:spcAft>
              <a:buSzPts val="1610"/>
              <a:buNone/>
              <a:defRPr sz="1400">
                <a:solidFill>
                  <a:srgbClr val="888888"/>
                </a:solidFill>
              </a:defRPr>
            </a:lvl4pPr>
            <a:lvl5pPr indent="-228600" lvl="4" marL="2286000" algn="l">
              <a:lnSpc>
                <a:spcPct val="100000"/>
              </a:lnSpc>
              <a:spcBef>
                <a:spcPts val="600"/>
              </a:spcBef>
              <a:spcAft>
                <a:spcPts val="0"/>
              </a:spcAft>
              <a:buSzPts val="1610"/>
              <a:buNone/>
              <a:defRPr sz="1400">
                <a:solidFill>
                  <a:srgbClr val="888888"/>
                </a:solidFill>
              </a:defRPr>
            </a:lvl5pPr>
            <a:lvl6pPr indent="-228600" lvl="5" marL="2743200" algn="l">
              <a:lnSpc>
                <a:spcPct val="100000"/>
              </a:lnSpc>
              <a:spcBef>
                <a:spcPts val="600"/>
              </a:spcBef>
              <a:spcAft>
                <a:spcPts val="0"/>
              </a:spcAft>
              <a:buSzPts val="1610"/>
              <a:buNone/>
              <a:defRPr sz="1400">
                <a:solidFill>
                  <a:srgbClr val="888888"/>
                </a:solidFill>
              </a:defRPr>
            </a:lvl6pPr>
            <a:lvl7pPr indent="-228600" lvl="6" marL="3200400" algn="l">
              <a:lnSpc>
                <a:spcPct val="100000"/>
              </a:lnSpc>
              <a:spcBef>
                <a:spcPts val="600"/>
              </a:spcBef>
              <a:spcAft>
                <a:spcPts val="0"/>
              </a:spcAft>
              <a:buSzPts val="1610"/>
              <a:buNone/>
              <a:defRPr sz="1400">
                <a:solidFill>
                  <a:srgbClr val="888888"/>
                </a:solidFill>
              </a:defRPr>
            </a:lvl7pPr>
            <a:lvl8pPr indent="-228600" lvl="7" marL="3657600" algn="l">
              <a:lnSpc>
                <a:spcPct val="100000"/>
              </a:lnSpc>
              <a:spcBef>
                <a:spcPts val="600"/>
              </a:spcBef>
              <a:spcAft>
                <a:spcPts val="0"/>
              </a:spcAft>
              <a:buSzPts val="1610"/>
              <a:buNone/>
              <a:defRPr sz="1400">
                <a:solidFill>
                  <a:srgbClr val="888888"/>
                </a:solidFill>
              </a:defRPr>
            </a:lvl8pPr>
            <a:lvl9pPr indent="-228600" lvl="8" marL="4114800" algn="l">
              <a:lnSpc>
                <a:spcPct val="100000"/>
              </a:lnSpc>
              <a:spcBef>
                <a:spcPts val="600"/>
              </a:spcBef>
              <a:spcAft>
                <a:spcPts val="600"/>
              </a:spcAft>
              <a:buSzPts val="1610"/>
              <a:buNone/>
              <a:defRPr sz="1400">
                <a:solidFill>
                  <a:srgbClr val="888888"/>
                </a:solidFill>
              </a:defRPr>
            </a:lvl9pPr>
          </a:lstStyle>
          <a:p/>
        </p:txBody>
      </p:sp>
      <p:sp>
        <p:nvSpPr>
          <p:cNvPr id="30" name="Google Shape;30;p8"/>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8"/>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8"/>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it-IT"/>
              <a:t>‹#›</a:t>
            </a:fld>
            <a:endParaRPr/>
          </a:p>
        </p:txBody>
      </p:sp>
      <p:cxnSp>
        <p:nvCxnSpPr>
          <p:cNvPr id="33" name="Google Shape;33;p8"/>
          <p:cNvCxnSpPr/>
          <p:nvPr/>
        </p:nvCxnSpPr>
        <p:spPr>
          <a:xfrm>
            <a:off x="2012723" y="3710585"/>
            <a:ext cx="8163380"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titolo" type="title">
  <p:cSld name="TITLE">
    <p:spTree>
      <p:nvGrpSpPr>
        <p:cNvPr id="34" name="Shape 34"/>
        <p:cNvGrpSpPr/>
        <p:nvPr/>
      </p:nvGrpSpPr>
      <p:grpSpPr>
        <a:xfrm>
          <a:off x="0" y="0"/>
          <a:ext cx="0" cy="0"/>
          <a:chOff x="0" y="0"/>
          <a:chExt cx="0" cy="0"/>
        </a:xfrm>
      </p:grpSpPr>
      <p:grpSp>
        <p:nvGrpSpPr>
          <p:cNvPr id="35" name="Google Shape;35;p9"/>
          <p:cNvGrpSpPr/>
          <p:nvPr/>
        </p:nvGrpSpPr>
        <p:grpSpPr>
          <a:xfrm>
            <a:off x="-16934" y="0"/>
            <a:ext cx="12231160" cy="6856214"/>
            <a:chOff x="-16934" y="0"/>
            <a:chExt cx="12231160" cy="6856214"/>
          </a:xfrm>
        </p:grpSpPr>
        <p:pic>
          <p:nvPicPr>
            <p:cNvPr descr="HD-PanelTitleR1.png" id="36" name="Google Shape;36;p9"/>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37" name="Google Shape;37;p9"/>
            <p:cNvSpPr/>
            <p:nvPr/>
          </p:nvSpPr>
          <p:spPr>
            <a:xfrm>
              <a:off x="2328332" y="1540931"/>
              <a:ext cx="7543802" cy="3835401"/>
            </a:xfrm>
            <a:prstGeom prst="rect">
              <a:avLst/>
            </a:prstGeom>
            <a:noFill/>
            <a:ln cap="flat" cmpd="sng" w="15875">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HDRibbonTitle-UniformTrim.png" id="38" name="Google Shape;38;p9"/>
            <p:cNvPicPr preferRelativeResize="0"/>
            <p:nvPr/>
          </p:nvPicPr>
          <p:blipFill rotWithShape="1">
            <a:blip r:embed="rId3">
              <a:alphaModFix/>
            </a:blip>
            <a:srcRect b="0" l="0" r="0" t="0"/>
            <a:stretch/>
          </p:blipFill>
          <p:spPr>
            <a:xfrm>
              <a:off x="-16934" y="3147609"/>
              <a:ext cx="2478024" cy="612648"/>
            </a:xfrm>
            <a:prstGeom prst="rect">
              <a:avLst/>
            </a:prstGeom>
            <a:noFill/>
            <a:ln>
              <a:noFill/>
            </a:ln>
          </p:spPr>
        </p:pic>
        <p:pic>
          <p:nvPicPr>
            <p:cNvPr descr="HDRibbonTitle-UniformTrim.png" id="39" name="Google Shape;39;p9"/>
            <p:cNvPicPr preferRelativeResize="0"/>
            <p:nvPr/>
          </p:nvPicPr>
          <p:blipFill rotWithShape="1">
            <a:blip r:embed="rId3">
              <a:alphaModFix/>
            </a:blip>
            <a:srcRect b="0" l="0" r="0" t="0"/>
            <a:stretch/>
          </p:blipFill>
          <p:spPr>
            <a:xfrm>
              <a:off x="9736202" y="3147609"/>
              <a:ext cx="2478024" cy="612648"/>
            </a:xfrm>
            <a:prstGeom prst="rect">
              <a:avLst/>
            </a:prstGeom>
            <a:noFill/>
            <a:ln>
              <a:noFill/>
            </a:ln>
          </p:spPr>
        </p:pic>
      </p:grpSp>
      <p:sp>
        <p:nvSpPr>
          <p:cNvPr id="40" name="Google Shape;40;p9"/>
          <p:cNvSpPr txBox="1"/>
          <p:nvPr>
            <p:ph type="ctrTitle"/>
          </p:nvPr>
        </p:nvSpPr>
        <p:spPr>
          <a:xfrm>
            <a:off x="2692398" y="1871131"/>
            <a:ext cx="6815669" cy="1515533"/>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Clr>
                <a:srgbClr val="262626"/>
              </a:buClr>
              <a:buSzPts val="5400"/>
              <a:buFont typeface="Garamond"/>
              <a:buNone/>
              <a:defRPr sz="5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9"/>
          <p:cNvSpPr txBox="1"/>
          <p:nvPr>
            <p:ph idx="1" type="subTitle"/>
          </p:nvPr>
        </p:nvSpPr>
        <p:spPr>
          <a:xfrm>
            <a:off x="2692398" y="3657597"/>
            <a:ext cx="6815669" cy="1320802"/>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420"/>
              </a:spcBef>
              <a:spcAft>
                <a:spcPts val="0"/>
              </a:spcAft>
              <a:buSzPts val="2415"/>
              <a:buNone/>
              <a:defRPr sz="2100">
                <a:solidFill>
                  <a:schemeClr val="dk1"/>
                </a:solidFill>
              </a:defRPr>
            </a:lvl1pPr>
            <a:lvl2pPr lvl="1" algn="ctr">
              <a:lnSpc>
                <a:spcPct val="100000"/>
              </a:lnSpc>
              <a:spcBef>
                <a:spcPts val="600"/>
              </a:spcBef>
              <a:spcAft>
                <a:spcPts val="0"/>
              </a:spcAft>
              <a:buSzPts val="2300"/>
              <a:buNone/>
              <a:defRPr>
                <a:solidFill>
                  <a:srgbClr val="888888"/>
                </a:solidFill>
              </a:defRPr>
            </a:lvl2pPr>
            <a:lvl3pPr lvl="2" algn="ctr">
              <a:lnSpc>
                <a:spcPct val="100000"/>
              </a:lnSpc>
              <a:spcBef>
                <a:spcPts val="600"/>
              </a:spcBef>
              <a:spcAft>
                <a:spcPts val="0"/>
              </a:spcAft>
              <a:buSzPts val="2070"/>
              <a:buNone/>
              <a:defRPr>
                <a:solidFill>
                  <a:srgbClr val="888888"/>
                </a:solidFill>
              </a:defRPr>
            </a:lvl3pPr>
            <a:lvl4pPr lvl="3" algn="ctr">
              <a:lnSpc>
                <a:spcPct val="100000"/>
              </a:lnSpc>
              <a:spcBef>
                <a:spcPts val="600"/>
              </a:spcBef>
              <a:spcAft>
                <a:spcPts val="0"/>
              </a:spcAft>
              <a:buSzPts val="1840"/>
              <a:buNone/>
              <a:defRPr>
                <a:solidFill>
                  <a:srgbClr val="888888"/>
                </a:solidFill>
              </a:defRPr>
            </a:lvl4pPr>
            <a:lvl5pPr lvl="4" algn="ctr">
              <a:lnSpc>
                <a:spcPct val="100000"/>
              </a:lnSpc>
              <a:spcBef>
                <a:spcPts val="600"/>
              </a:spcBef>
              <a:spcAft>
                <a:spcPts val="0"/>
              </a:spcAft>
              <a:buSzPts val="1610"/>
              <a:buNone/>
              <a:defRPr>
                <a:solidFill>
                  <a:srgbClr val="888888"/>
                </a:solidFill>
              </a:defRPr>
            </a:lvl5pPr>
            <a:lvl6pPr lvl="5" algn="ctr">
              <a:lnSpc>
                <a:spcPct val="100000"/>
              </a:lnSpc>
              <a:spcBef>
                <a:spcPts val="600"/>
              </a:spcBef>
              <a:spcAft>
                <a:spcPts val="0"/>
              </a:spcAft>
              <a:buSzPts val="1610"/>
              <a:buNone/>
              <a:defRPr>
                <a:solidFill>
                  <a:srgbClr val="888888"/>
                </a:solidFill>
              </a:defRPr>
            </a:lvl6pPr>
            <a:lvl7pPr lvl="6" algn="ctr">
              <a:lnSpc>
                <a:spcPct val="100000"/>
              </a:lnSpc>
              <a:spcBef>
                <a:spcPts val="600"/>
              </a:spcBef>
              <a:spcAft>
                <a:spcPts val="0"/>
              </a:spcAft>
              <a:buSzPts val="1610"/>
              <a:buNone/>
              <a:defRPr>
                <a:solidFill>
                  <a:srgbClr val="888888"/>
                </a:solidFill>
              </a:defRPr>
            </a:lvl7pPr>
            <a:lvl8pPr lvl="7" algn="ctr">
              <a:lnSpc>
                <a:spcPct val="100000"/>
              </a:lnSpc>
              <a:spcBef>
                <a:spcPts val="600"/>
              </a:spcBef>
              <a:spcAft>
                <a:spcPts val="0"/>
              </a:spcAft>
              <a:buSzPts val="1610"/>
              <a:buNone/>
              <a:defRPr>
                <a:solidFill>
                  <a:srgbClr val="888888"/>
                </a:solidFill>
              </a:defRPr>
            </a:lvl8pPr>
            <a:lvl9pPr lvl="8" algn="ctr">
              <a:lnSpc>
                <a:spcPct val="100000"/>
              </a:lnSpc>
              <a:spcBef>
                <a:spcPts val="600"/>
              </a:spcBef>
              <a:spcAft>
                <a:spcPts val="600"/>
              </a:spcAft>
              <a:buSzPts val="1610"/>
              <a:buNone/>
              <a:defRPr>
                <a:solidFill>
                  <a:srgbClr val="888888"/>
                </a:solidFill>
              </a:defRPr>
            </a:lvl9pPr>
          </a:lstStyle>
          <a:p/>
        </p:txBody>
      </p:sp>
      <p:sp>
        <p:nvSpPr>
          <p:cNvPr id="42" name="Google Shape;42;p9"/>
          <p:cNvSpPr txBox="1"/>
          <p:nvPr>
            <p:ph idx="10" type="dt"/>
          </p:nvPr>
        </p:nvSpPr>
        <p:spPr>
          <a:xfrm>
            <a:off x="7983232" y="5037663"/>
            <a:ext cx="897467" cy="27940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9"/>
          <p:cNvSpPr txBox="1"/>
          <p:nvPr>
            <p:ph idx="11" type="ftr"/>
          </p:nvPr>
        </p:nvSpPr>
        <p:spPr>
          <a:xfrm>
            <a:off x="2692397" y="5037663"/>
            <a:ext cx="5214635" cy="27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9"/>
          <p:cNvSpPr txBox="1"/>
          <p:nvPr>
            <p:ph idx="12" type="sldNum"/>
          </p:nvPr>
        </p:nvSpPr>
        <p:spPr>
          <a:xfrm>
            <a:off x="8956900" y="5037663"/>
            <a:ext cx="551167" cy="27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it-IT"/>
              <a:t>‹#›</a:t>
            </a:fld>
            <a:endParaRPr/>
          </a:p>
        </p:txBody>
      </p:sp>
      <p:cxnSp>
        <p:nvCxnSpPr>
          <p:cNvPr id="45" name="Google Shape;45;p9"/>
          <p:cNvCxnSpPr/>
          <p:nvPr/>
        </p:nvCxnSpPr>
        <p:spPr>
          <a:xfrm>
            <a:off x="2692399" y="3522131"/>
            <a:ext cx="681566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ue contenuti" type="twoObj">
  <p:cSld name="TWO_OBJECTS">
    <p:spTree>
      <p:nvGrpSpPr>
        <p:cNvPr id="46" name="Shape 46"/>
        <p:cNvGrpSpPr/>
        <p:nvPr/>
      </p:nvGrpSpPr>
      <p:grpSpPr>
        <a:xfrm>
          <a:off x="0" y="0"/>
          <a:ext cx="0" cy="0"/>
          <a:chOff x="0" y="0"/>
          <a:chExt cx="0" cy="0"/>
        </a:xfrm>
      </p:grpSpPr>
      <p:cxnSp>
        <p:nvCxnSpPr>
          <p:cNvPr id="47" name="Google Shape;47;p10"/>
          <p:cNvCxnSpPr/>
          <p:nvPr/>
        </p:nvCxnSpPr>
        <p:spPr>
          <a:xfrm>
            <a:off x="1396169" y="2421466"/>
            <a:ext cx="9407298" cy="0"/>
          </a:xfrm>
          <a:prstGeom prst="straightConnector1">
            <a:avLst/>
          </a:prstGeom>
          <a:noFill/>
          <a:ln cap="flat" cmpd="sng" w="15875">
            <a:solidFill>
              <a:schemeClr val="accent1"/>
            </a:solidFill>
            <a:prstDash val="solid"/>
            <a:round/>
            <a:headEnd len="sm" w="sm" type="none"/>
            <a:tailEnd len="sm" w="sm" type="none"/>
          </a:ln>
        </p:spPr>
      </p:cxnSp>
      <p:sp>
        <p:nvSpPr>
          <p:cNvPr id="48" name="Google Shape;48;p10"/>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10"/>
          <p:cNvSpPr txBox="1"/>
          <p:nvPr>
            <p:ph idx="1" type="body"/>
          </p:nvPr>
        </p:nvSpPr>
        <p:spPr>
          <a:xfrm>
            <a:off x="1298448" y="2560320"/>
            <a:ext cx="4718304" cy="3310128"/>
          </a:xfrm>
          <a:prstGeom prst="rect">
            <a:avLst/>
          </a:prstGeom>
          <a:noFill/>
          <a:ln>
            <a:noFill/>
          </a:ln>
        </p:spPr>
        <p:txBody>
          <a:bodyPr anchorCtr="0" anchor="t" bIns="45700" lIns="91425" spcFirstLastPara="1" rIns="91425" wrap="square" tIns="45700">
            <a:normAutofit/>
          </a:bodyPr>
          <a:lstStyle>
            <a:lvl1pPr indent="-360045" lvl="0" marL="457200" algn="l">
              <a:lnSpc>
                <a:spcPct val="100000"/>
              </a:lnSpc>
              <a:spcBef>
                <a:spcPts val="360"/>
              </a:spcBef>
              <a:spcAft>
                <a:spcPts val="0"/>
              </a:spcAft>
              <a:buSzPts val="2070"/>
              <a:buChar char="•"/>
              <a:defRPr/>
            </a:lvl1pPr>
            <a:lvl2pPr indent="-360044" lvl="1" marL="914400" algn="l">
              <a:lnSpc>
                <a:spcPct val="100000"/>
              </a:lnSpc>
              <a:spcBef>
                <a:spcPts val="600"/>
              </a:spcBef>
              <a:spcAft>
                <a:spcPts val="0"/>
              </a:spcAft>
              <a:buSzPts val="2070"/>
              <a:buChar char="•"/>
              <a:defRPr/>
            </a:lvl2pPr>
            <a:lvl3pPr indent="-360044" lvl="2" marL="1371600" algn="l">
              <a:lnSpc>
                <a:spcPct val="100000"/>
              </a:lnSpc>
              <a:spcBef>
                <a:spcPts val="600"/>
              </a:spcBef>
              <a:spcAft>
                <a:spcPts val="0"/>
              </a:spcAft>
              <a:buSzPts val="2070"/>
              <a:buChar char="•"/>
              <a:defRPr/>
            </a:lvl3pPr>
            <a:lvl4pPr indent="-360044" lvl="3" marL="1828800" algn="l">
              <a:lnSpc>
                <a:spcPct val="100000"/>
              </a:lnSpc>
              <a:spcBef>
                <a:spcPts val="600"/>
              </a:spcBef>
              <a:spcAft>
                <a:spcPts val="0"/>
              </a:spcAft>
              <a:buSzPts val="2070"/>
              <a:buChar char="•"/>
              <a:defRPr/>
            </a:lvl4pPr>
            <a:lvl5pPr indent="-360045" lvl="4" marL="2286000" algn="l">
              <a:lnSpc>
                <a:spcPct val="100000"/>
              </a:lnSpc>
              <a:spcBef>
                <a:spcPts val="600"/>
              </a:spcBef>
              <a:spcAft>
                <a:spcPts val="0"/>
              </a:spcAft>
              <a:buSzPts val="2070"/>
              <a:buChar char="•"/>
              <a:defRPr/>
            </a:lvl5pPr>
            <a:lvl6pPr indent="-360045" lvl="5" marL="2743200" algn="l">
              <a:lnSpc>
                <a:spcPct val="100000"/>
              </a:lnSpc>
              <a:spcBef>
                <a:spcPts val="600"/>
              </a:spcBef>
              <a:spcAft>
                <a:spcPts val="0"/>
              </a:spcAft>
              <a:buSzPts val="2070"/>
              <a:buChar char="•"/>
              <a:defRPr/>
            </a:lvl6pPr>
            <a:lvl7pPr indent="-360045" lvl="6" marL="3200400" algn="l">
              <a:lnSpc>
                <a:spcPct val="100000"/>
              </a:lnSpc>
              <a:spcBef>
                <a:spcPts val="600"/>
              </a:spcBef>
              <a:spcAft>
                <a:spcPts val="0"/>
              </a:spcAft>
              <a:buSzPts val="2070"/>
              <a:buChar char="•"/>
              <a:defRPr/>
            </a:lvl7pPr>
            <a:lvl8pPr indent="-360045" lvl="7" marL="3657600" algn="l">
              <a:lnSpc>
                <a:spcPct val="100000"/>
              </a:lnSpc>
              <a:spcBef>
                <a:spcPts val="600"/>
              </a:spcBef>
              <a:spcAft>
                <a:spcPts val="0"/>
              </a:spcAft>
              <a:buSzPts val="2070"/>
              <a:buChar char="•"/>
              <a:defRPr/>
            </a:lvl8pPr>
            <a:lvl9pPr indent="-360045" lvl="8" marL="4114800" algn="l">
              <a:lnSpc>
                <a:spcPct val="100000"/>
              </a:lnSpc>
              <a:spcBef>
                <a:spcPts val="600"/>
              </a:spcBef>
              <a:spcAft>
                <a:spcPts val="600"/>
              </a:spcAft>
              <a:buSzPts val="2070"/>
              <a:buChar char="•"/>
              <a:defRPr/>
            </a:lvl9pPr>
          </a:lstStyle>
          <a:p/>
        </p:txBody>
      </p:sp>
      <p:sp>
        <p:nvSpPr>
          <p:cNvPr id="50" name="Google Shape;50;p10"/>
          <p:cNvSpPr txBox="1"/>
          <p:nvPr>
            <p:ph idx="2" type="body"/>
          </p:nvPr>
        </p:nvSpPr>
        <p:spPr>
          <a:xfrm>
            <a:off x="6181344" y="2560320"/>
            <a:ext cx="4718304" cy="3310128"/>
          </a:xfrm>
          <a:prstGeom prst="rect">
            <a:avLst/>
          </a:prstGeom>
          <a:noFill/>
          <a:ln>
            <a:noFill/>
          </a:ln>
        </p:spPr>
        <p:txBody>
          <a:bodyPr anchorCtr="0" anchor="t" bIns="45700" lIns="91425" spcFirstLastPara="1" rIns="91425" wrap="square" tIns="45700">
            <a:normAutofit/>
          </a:bodyPr>
          <a:lstStyle>
            <a:lvl1pPr indent="-360045" lvl="0" marL="457200" algn="l">
              <a:lnSpc>
                <a:spcPct val="100000"/>
              </a:lnSpc>
              <a:spcBef>
                <a:spcPts val="360"/>
              </a:spcBef>
              <a:spcAft>
                <a:spcPts val="0"/>
              </a:spcAft>
              <a:buSzPts val="2070"/>
              <a:buChar char="•"/>
              <a:defRPr/>
            </a:lvl1pPr>
            <a:lvl2pPr indent="-360044" lvl="1" marL="914400" algn="l">
              <a:lnSpc>
                <a:spcPct val="100000"/>
              </a:lnSpc>
              <a:spcBef>
                <a:spcPts val="600"/>
              </a:spcBef>
              <a:spcAft>
                <a:spcPts val="0"/>
              </a:spcAft>
              <a:buSzPts val="2070"/>
              <a:buChar char="•"/>
              <a:defRPr/>
            </a:lvl2pPr>
            <a:lvl3pPr indent="-360044" lvl="2" marL="1371600" algn="l">
              <a:lnSpc>
                <a:spcPct val="100000"/>
              </a:lnSpc>
              <a:spcBef>
                <a:spcPts val="600"/>
              </a:spcBef>
              <a:spcAft>
                <a:spcPts val="0"/>
              </a:spcAft>
              <a:buSzPts val="2070"/>
              <a:buChar char="•"/>
              <a:defRPr/>
            </a:lvl3pPr>
            <a:lvl4pPr indent="-360044" lvl="3" marL="1828800" algn="l">
              <a:lnSpc>
                <a:spcPct val="100000"/>
              </a:lnSpc>
              <a:spcBef>
                <a:spcPts val="600"/>
              </a:spcBef>
              <a:spcAft>
                <a:spcPts val="0"/>
              </a:spcAft>
              <a:buSzPts val="2070"/>
              <a:buChar char="•"/>
              <a:defRPr/>
            </a:lvl4pPr>
            <a:lvl5pPr indent="-360045" lvl="4" marL="2286000" algn="l">
              <a:lnSpc>
                <a:spcPct val="100000"/>
              </a:lnSpc>
              <a:spcBef>
                <a:spcPts val="600"/>
              </a:spcBef>
              <a:spcAft>
                <a:spcPts val="0"/>
              </a:spcAft>
              <a:buSzPts val="2070"/>
              <a:buChar char="•"/>
              <a:defRPr/>
            </a:lvl5pPr>
            <a:lvl6pPr indent="-360045" lvl="5" marL="2743200" algn="l">
              <a:lnSpc>
                <a:spcPct val="100000"/>
              </a:lnSpc>
              <a:spcBef>
                <a:spcPts val="600"/>
              </a:spcBef>
              <a:spcAft>
                <a:spcPts val="0"/>
              </a:spcAft>
              <a:buSzPts val="2070"/>
              <a:buChar char="•"/>
              <a:defRPr/>
            </a:lvl6pPr>
            <a:lvl7pPr indent="-360045" lvl="6" marL="3200400" algn="l">
              <a:lnSpc>
                <a:spcPct val="100000"/>
              </a:lnSpc>
              <a:spcBef>
                <a:spcPts val="600"/>
              </a:spcBef>
              <a:spcAft>
                <a:spcPts val="0"/>
              </a:spcAft>
              <a:buSzPts val="2070"/>
              <a:buChar char="•"/>
              <a:defRPr/>
            </a:lvl7pPr>
            <a:lvl8pPr indent="-360045" lvl="7" marL="3657600" algn="l">
              <a:lnSpc>
                <a:spcPct val="100000"/>
              </a:lnSpc>
              <a:spcBef>
                <a:spcPts val="600"/>
              </a:spcBef>
              <a:spcAft>
                <a:spcPts val="0"/>
              </a:spcAft>
              <a:buSzPts val="2070"/>
              <a:buChar char="•"/>
              <a:defRPr/>
            </a:lvl8pPr>
            <a:lvl9pPr indent="-360045" lvl="8" marL="4114800" algn="l">
              <a:lnSpc>
                <a:spcPct val="100000"/>
              </a:lnSpc>
              <a:spcBef>
                <a:spcPts val="600"/>
              </a:spcBef>
              <a:spcAft>
                <a:spcPts val="600"/>
              </a:spcAft>
              <a:buSzPts val="2070"/>
              <a:buChar char="•"/>
              <a:defRPr/>
            </a:lvl9pPr>
          </a:lstStyle>
          <a:p/>
        </p:txBody>
      </p:sp>
      <p:sp>
        <p:nvSpPr>
          <p:cNvPr id="51" name="Google Shape;51;p10"/>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0"/>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0"/>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fronto" type="twoTxTwoObj">
  <p:cSld name="TWO_OBJECTS_WITH_TEXT">
    <p:spTree>
      <p:nvGrpSpPr>
        <p:cNvPr id="54" name="Shape 54"/>
        <p:cNvGrpSpPr/>
        <p:nvPr/>
      </p:nvGrpSpPr>
      <p:grpSpPr>
        <a:xfrm>
          <a:off x="0" y="0"/>
          <a:ext cx="0" cy="0"/>
          <a:chOff x="0" y="0"/>
          <a:chExt cx="0" cy="0"/>
        </a:xfrm>
      </p:grpSpPr>
      <p:sp>
        <p:nvSpPr>
          <p:cNvPr id="55" name="Google Shape;55;p11"/>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rgbClr val="262626"/>
              </a:buClr>
              <a:buSzPts val="4400"/>
              <a:buFont typeface="Garamond"/>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1"/>
          <p:cNvSpPr txBox="1"/>
          <p:nvPr>
            <p:ph idx="1" type="body"/>
          </p:nvPr>
        </p:nvSpPr>
        <p:spPr>
          <a:xfrm>
            <a:off x="1295400" y="2658533"/>
            <a:ext cx="4718304" cy="57626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672"/>
              </a:spcBef>
              <a:spcAft>
                <a:spcPts val="0"/>
              </a:spcAft>
              <a:buSzPts val="3220"/>
              <a:buNone/>
              <a:defRPr b="0" sz="2800">
                <a:solidFill>
                  <a:schemeClr val="accent1"/>
                </a:solidFill>
              </a:defRPr>
            </a:lvl1pPr>
            <a:lvl2pPr indent="-228600" lvl="1" marL="914400" algn="l">
              <a:lnSpc>
                <a:spcPct val="100000"/>
              </a:lnSpc>
              <a:spcBef>
                <a:spcPts val="600"/>
              </a:spcBef>
              <a:spcAft>
                <a:spcPts val="0"/>
              </a:spcAft>
              <a:buSzPts val="2300"/>
              <a:buNone/>
              <a:defRPr b="1" sz="2000"/>
            </a:lvl2pPr>
            <a:lvl3pPr indent="-228600" lvl="2" marL="1371600" algn="l">
              <a:lnSpc>
                <a:spcPct val="100000"/>
              </a:lnSpc>
              <a:spcBef>
                <a:spcPts val="600"/>
              </a:spcBef>
              <a:spcAft>
                <a:spcPts val="0"/>
              </a:spcAft>
              <a:buSzPts val="2070"/>
              <a:buNone/>
              <a:defRPr b="1" sz="1800"/>
            </a:lvl3pPr>
            <a:lvl4pPr indent="-228600" lvl="3" marL="1828800" algn="l">
              <a:lnSpc>
                <a:spcPct val="100000"/>
              </a:lnSpc>
              <a:spcBef>
                <a:spcPts val="600"/>
              </a:spcBef>
              <a:spcAft>
                <a:spcPts val="0"/>
              </a:spcAft>
              <a:buSzPts val="1840"/>
              <a:buNone/>
              <a:defRPr b="1" sz="1600"/>
            </a:lvl4pPr>
            <a:lvl5pPr indent="-228600" lvl="4" marL="2286000" algn="l">
              <a:lnSpc>
                <a:spcPct val="100000"/>
              </a:lnSpc>
              <a:spcBef>
                <a:spcPts val="600"/>
              </a:spcBef>
              <a:spcAft>
                <a:spcPts val="0"/>
              </a:spcAft>
              <a:buSzPts val="1840"/>
              <a:buNone/>
              <a:defRPr b="1" sz="1600"/>
            </a:lvl5pPr>
            <a:lvl6pPr indent="-228600" lvl="5" marL="2743200" algn="l">
              <a:lnSpc>
                <a:spcPct val="100000"/>
              </a:lnSpc>
              <a:spcBef>
                <a:spcPts val="600"/>
              </a:spcBef>
              <a:spcAft>
                <a:spcPts val="0"/>
              </a:spcAft>
              <a:buSzPts val="1840"/>
              <a:buNone/>
              <a:defRPr b="1" sz="1600"/>
            </a:lvl6pPr>
            <a:lvl7pPr indent="-228600" lvl="6" marL="3200400" algn="l">
              <a:lnSpc>
                <a:spcPct val="100000"/>
              </a:lnSpc>
              <a:spcBef>
                <a:spcPts val="600"/>
              </a:spcBef>
              <a:spcAft>
                <a:spcPts val="0"/>
              </a:spcAft>
              <a:buSzPts val="1840"/>
              <a:buNone/>
              <a:defRPr b="1" sz="1600"/>
            </a:lvl7pPr>
            <a:lvl8pPr indent="-228600" lvl="7" marL="3657600" algn="l">
              <a:lnSpc>
                <a:spcPct val="100000"/>
              </a:lnSpc>
              <a:spcBef>
                <a:spcPts val="600"/>
              </a:spcBef>
              <a:spcAft>
                <a:spcPts val="0"/>
              </a:spcAft>
              <a:buSzPts val="1840"/>
              <a:buNone/>
              <a:defRPr b="1" sz="1600"/>
            </a:lvl8pPr>
            <a:lvl9pPr indent="-228600" lvl="8" marL="4114800" algn="l">
              <a:lnSpc>
                <a:spcPct val="100000"/>
              </a:lnSpc>
              <a:spcBef>
                <a:spcPts val="600"/>
              </a:spcBef>
              <a:spcAft>
                <a:spcPts val="600"/>
              </a:spcAft>
              <a:buSzPts val="1840"/>
              <a:buNone/>
              <a:defRPr b="1" sz="1600"/>
            </a:lvl9pPr>
          </a:lstStyle>
          <a:p/>
        </p:txBody>
      </p:sp>
      <p:sp>
        <p:nvSpPr>
          <p:cNvPr id="57" name="Google Shape;57;p11"/>
          <p:cNvSpPr txBox="1"/>
          <p:nvPr>
            <p:ph idx="2" type="body"/>
          </p:nvPr>
        </p:nvSpPr>
        <p:spPr>
          <a:xfrm>
            <a:off x="1295400" y="3243262"/>
            <a:ext cx="4718304" cy="2632605"/>
          </a:xfrm>
          <a:prstGeom prst="rect">
            <a:avLst/>
          </a:prstGeom>
          <a:noFill/>
          <a:ln>
            <a:noFill/>
          </a:ln>
        </p:spPr>
        <p:txBody>
          <a:bodyPr anchorCtr="0" anchor="t" bIns="45700" lIns="91425" spcFirstLastPara="1" rIns="91425" wrap="square" tIns="45700">
            <a:normAutofit/>
          </a:bodyPr>
          <a:lstStyle>
            <a:lvl1pPr indent="-360045" lvl="0" marL="457200" algn="l">
              <a:lnSpc>
                <a:spcPct val="100000"/>
              </a:lnSpc>
              <a:spcBef>
                <a:spcPts val="360"/>
              </a:spcBef>
              <a:spcAft>
                <a:spcPts val="0"/>
              </a:spcAft>
              <a:buSzPts val="2070"/>
              <a:buChar char="•"/>
              <a:defRPr/>
            </a:lvl1pPr>
            <a:lvl2pPr indent="-360044" lvl="1" marL="914400" algn="l">
              <a:lnSpc>
                <a:spcPct val="100000"/>
              </a:lnSpc>
              <a:spcBef>
                <a:spcPts val="600"/>
              </a:spcBef>
              <a:spcAft>
                <a:spcPts val="0"/>
              </a:spcAft>
              <a:buSzPts val="2070"/>
              <a:buChar char="•"/>
              <a:defRPr/>
            </a:lvl2pPr>
            <a:lvl3pPr indent="-360044" lvl="2" marL="1371600" algn="l">
              <a:lnSpc>
                <a:spcPct val="100000"/>
              </a:lnSpc>
              <a:spcBef>
                <a:spcPts val="600"/>
              </a:spcBef>
              <a:spcAft>
                <a:spcPts val="0"/>
              </a:spcAft>
              <a:buSzPts val="2070"/>
              <a:buChar char="•"/>
              <a:defRPr/>
            </a:lvl3pPr>
            <a:lvl4pPr indent="-360044" lvl="3" marL="1828800" algn="l">
              <a:lnSpc>
                <a:spcPct val="100000"/>
              </a:lnSpc>
              <a:spcBef>
                <a:spcPts val="600"/>
              </a:spcBef>
              <a:spcAft>
                <a:spcPts val="0"/>
              </a:spcAft>
              <a:buSzPts val="2070"/>
              <a:buChar char="•"/>
              <a:defRPr/>
            </a:lvl4pPr>
            <a:lvl5pPr indent="-360045" lvl="4" marL="2286000" algn="l">
              <a:lnSpc>
                <a:spcPct val="100000"/>
              </a:lnSpc>
              <a:spcBef>
                <a:spcPts val="600"/>
              </a:spcBef>
              <a:spcAft>
                <a:spcPts val="0"/>
              </a:spcAft>
              <a:buSzPts val="2070"/>
              <a:buChar char="•"/>
              <a:defRPr/>
            </a:lvl5pPr>
            <a:lvl6pPr indent="-360045" lvl="5" marL="2743200" algn="l">
              <a:lnSpc>
                <a:spcPct val="100000"/>
              </a:lnSpc>
              <a:spcBef>
                <a:spcPts val="600"/>
              </a:spcBef>
              <a:spcAft>
                <a:spcPts val="0"/>
              </a:spcAft>
              <a:buSzPts val="2070"/>
              <a:buChar char="•"/>
              <a:defRPr/>
            </a:lvl6pPr>
            <a:lvl7pPr indent="-360045" lvl="6" marL="3200400" algn="l">
              <a:lnSpc>
                <a:spcPct val="100000"/>
              </a:lnSpc>
              <a:spcBef>
                <a:spcPts val="600"/>
              </a:spcBef>
              <a:spcAft>
                <a:spcPts val="0"/>
              </a:spcAft>
              <a:buSzPts val="2070"/>
              <a:buChar char="•"/>
              <a:defRPr/>
            </a:lvl7pPr>
            <a:lvl8pPr indent="-360045" lvl="7" marL="3657600" algn="l">
              <a:lnSpc>
                <a:spcPct val="100000"/>
              </a:lnSpc>
              <a:spcBef>
                <a:spcPts val="600"/>
              </a:spcBef>
              <a:spcAft>
                <a:spcPts val="0"/>
              </a:spcAft>
              <a:buSzPts val="2070"/>
              <a:buChar char="•"/>
              <a:defRPr/>
            </a:lvl8pPr>
            <a:lvl9pPr indent="-360045" lvl="8" marL="4114800" algn="l">
              <a:lnSpc>
                <a:spcPct val="100000"/>
              </a:lnSpc>
              <a:spcBef>
                <a:spcPts val="600"/>
              </a:spcBef>
              <a:spcAft>
                <a:spcPts val="600"/>
              </a:spcAft>
              <a:buSzPts val="2070"/>
              <a:buChar char="•"/>
              <a:defRPr/>
            </a:lvl9pPr>
          </a:lstStyle>
          <a:p/>
        </p:txBody>
      </p:sp>
      <p:sp>
        <p:nvSpPr>
          <p:cNvPr id="58" name="Google Shape;58;p11"/>
          <p:cNvSpPr txBox="1"/>
          <p:nvPr>
            <p:ph idx="3" type="body"/>
          </p:nvPr>
        </p:nvSpPr>
        <p:spPr>
          <a:xfrm>
            <a:off x="6180670" y="2658533"/>
            <a:ext cx="4718304" cy="57626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672"/>
              </a:spcBef>
              <a:spcAft>
                <a:spcPts val="0"/>
              </a:spcAft>
              <a:buSzPts val="3220"/>
              <a:buNone/>
              <a:defRPr b="0" sz="2800">
                <a:solidFill>
                  <a:schemeClr val="accent1"/>
                </a:solidFill>
              </a:defRPr>
            </a:lvl1pPr>
            <a:lvl2pPr indent="-228600" lvl="1" marL="914400" algn="l">
              <a:lnSpc>
                <a:spcPct val="100000"/>
              </a:lnSpc>
              <a:spcBef>
                <a:spcPts val="600"/>
              </a:spcBef>
              <a:spcAft>
                <a:spcPts val="0"/>
              </a:spcAft>
              <a:buSzPts val="2300"/>
              <a:buNone/>
              <a:defRPr b="1" sz="2000"/>
            </a:lvl2pPr>
            <a:lvl3pPr indent="-228600" lvl="2" marL="1371600" algn="l">
              <a:lnSpc>
                <a:spcPct val="100000"/>
              </a:lnSpc>
              <a:spcBef>
                <a:spcPts val="600"/>
              </a:spcBef>
              <a:spcAft>
                <a:spcPts val="0"/>
              </a:spcAft>
              <a:buSzPts val="2070"/>
              <a:buNone/>
              <a:defRPr b="1" sz="1800"/>
            </a:lvl3pPr>
            <a:lvl4pPr indent="-228600" lvl="3" marL="1828800" algn="l">
              <a:lnSpc>
                <a:spcPct val="100000"/>
              </a:lnSpc>
              <a:spcBef>
                <a:spcPts val="600"/>
              </a:spcBef>
              <a:spcAft>
                <a:spcPts val="0"/>
              </a:spcAft>
              <a:buSzPts val="1840"/>
              <a:buNone/>
              <a:defRPr b="1" sz="1600"/>
            </a:lvl4pPr>
            <a:lvl5pPr indent="-228600" lvl="4" marL="2286000" algn="l">
              <a:lnSpc>
                <a:spcPct val="100000"/>
              </a:lnSpc>
              <a:spcBef>
                <a:spcPts val="600"/>
              </a:spcBef>
              <a:spcAft>
                <a:spcPts val="0"/>
              </a:spcAft>
              <a:buSzPts val="1840"/>
              <a:buNone/>
              <a:defRPr b="1" sz="1600"/>
            </a:lvl5pPr>
            <a:lvl6pPr indent="-228600" lvl="5" marL="2743200" algn="l">
              <a:lnSpc>
                <a:spcPct val="100000"/>
              </a:lnSpc>
              <a:spcBef>
                <a:spcPts val="600"/>
              </a:spcBef>
              <a:spcAft>
                <a:spcPts val="0"/>
              </a:spcAft>
              <a:buSzPts val="1840"/>
              <a:buNone/>
              <a:defRPr b="1" sz="1600"/>
            </a:lvl6pPr>
            <a:lvl7pPr indent="-228600" lvl="6" marL="3200400" algn="l">
              <a:lnSpc>
                <a:spcPct val="100000"/>
              </a:lnSpc>
              <a:spcBef>
                <a:spcPts val="600"/>
              </a:spcBef>
              <a:spcAft>
                <a:spcPts val="0"/>
              </a:spcAft>
              <a:buSzPts val="1840"/>
              <a:buNone/>
              <a:defRPr b="1" sz="1600"/>
            </a:lvl7pPr>
            <a:lvl8pPr indent="-228600" lvl="7" marL="3657600" algn="l">
              <a:lnSpc>
                <a:spcPct val="100000"/>
              </a:lnSpc>
              <a:spcBef>
                <a:spcPts val="600"/>
              </a:spcBef>
              <a:spcAft>
                <a:spcPts val="0"/>
              </a:spcAft>
              <a:buSzPts val="1840"/>
              <a:buNone/>
              <a:defRPr b="1" sz="1600"/>
            </a:lvl8pPr>
            <a:lvl9pPr indent="-228600" lvl="8" marL="4114800" algn="l">
              <a:lnSpc>
                <a:spcPct val="100000"/>
              </a:lnSpc>
              <a:spcBef>
                <a:spcPts val="600"/>
              </a:spcBef>
              <a:spcAft>
                <a:spcPts val="600"/>
              </a:spcAft>
              <a:buSzPts val="1840"/>
              <a:buNone/>
              <a:defRPr b="1" sz="1600"/>
            </a:lvl9pPr>
          </a:lstStyle>
          <a:p/>
        </p:txBody>
      </p:sp>
      <p:sp>
        <p:nvSpPr>
          <p:cNvPr id="59" name="Google Shape;59;p11"/>
          <p:cNvSpPr txBox="1"/>
          <p:nvPr>
            <p:ph idx="4" type="body"/>
          </p:nvPr>
        </p:nvSpPr>
        <p:spPr>
          <a:xfrm>
            <a:off x="6180670" y="3243262"/>
            <a:ext cx="4718304" cy="2632605"/>
          </a:xfrm>
          <a:prstGeom prst="rect">
            <a:avLst/>
          </a:prstGeom>
          <a:noFill/>
          <a:ln>
            <a:noFill/>
          </a:ln>
        </p:spPr>
        <p:txBody>
          <a:bodyPr anchorCtr="0" anchor="t" bIns="45700" lIns="91425" spcFirstLastPara="1" rIns="91425" wrap="square" tIns="45700">
            <a:normAutofit/>
          </a:bodyPr>
          <a:lstStyle>
            <a:lvl1pPr indent="-360045" lvl="0" marL="457200" algn="l">
              <a:lnSpc>
                <a:spcPct val="100000"/>
              </a:lnSpc>
              <a:spcBef>
                <a:spcPts val="360"/>
              </a:spcBef>
              <a:spcAft>
                <a:spcPts val="0"/>
              </a:spcAft>
              <a:buSzPts val="2070"/>
              <a:buChar char="•"/>
              <a:defRPr/>
            </a:lvl1pPr>
            <a:lvl2pPr indent="-360044" lvl="1" marL="914400" algn="l">
              <a:lnSpc>
                <a:spcPct val="100000"/>
              </a:lnSpc>
              <a:spcBef>
                <a:spcPts val="600"/>
              </a:spcBef>
              <a:spcAft>
                <a:spcPts val="0"/>
              </a:spcAft>
              <a:buSzPts val="2070"/>
              <a:buChar char="•"/>
              <a:defRPr/>
            </a:lvl2pPr>
            <a:lvl3pPr indent="-360044" lvl="2" marL="1371600" algn="l">
              <a:lnSpc>
                <a:spcPct val="100000"/>
              </a:lnSpc>
              <a:spcBef>
                <a:spcPts val="600"/>
              </a:spcBef>
              <a:spcAft>
                <a:spcPts val="0"/>
              </a:spcAft>
              <a:buSzPts val="2070"/>
              <a:buChar char="•"/>
              <a:defRPr/>
            </a:lvl3pPr>
            <a:lvl4pPr indent="-360044" lvl="3" marL="1828800" algn="l">
              <a:lnSpc>
                <a:spcPct val="100000"/>
              </a:lnSpc>
              <a:spcBef>
                <a:spcPts val="600"/>
              </a:spcBef>
              <a:spcAft>
                <a:spcPts val="0"/>
              </a:spcAft>
              <a:buSzPts val="2070"/>
              <a:buChar char="•"/>
              <a:defRPr/>
            </a:lvl4pPr>
            <a:lvl5pPr indent="-360045" lvl="4" marL="2286000" algn="l">
              <a:lnSpc>
                <a:spcPct val="100000"/>
              </a:lnSpc>
              <a:spcBef>
                <a:spcPts val="600"/>
              </a:spcBef>
              <a:spcAft>
                <a:spcPts val="0"/>
              </a:spcAft>
              <a:buSzPts val="2070"/>
              <a:buChar char="•"/>
              <a:defRPr/>
            </a:lvl5pPr>
            <a:lvl6pPr indent="-360045" lvl="5" marL="2743200" algn="l">
              <a:lnSpc>
                <a:spcPct val="100000"/>
              </a:lnSpc>
              <a:spcBef>
                <a:spcPts val="600"/>
              </a:spcBef>
              <a:spcAft>
                <a:spcPts val="0"/>
              </a:spcAft>
              <a:buSzPts val="2070"/>
              <a:buChar char="•"/>
              <a:defRPr/>
            </a:lvl6pPr>
            <a:lvl7pPr indent="-360045" lvl="6" marL="3200400" algn="l">
              <a:lnSpc>
                <a:spcPct val="100000"/>
              </a:lnSpc>
              <a:spcBef>
                <a:spcPts val="600"/>
              </a:spcBef>
              <a:spcAft>
                <a:spcPts val="0"/>
              </a:spcAft>
              <a:buSzPts val="2070"/>
              <a:buChar char="•"/>
              <a:defRPr/>
            </a:lvl7pPr>
            <a:lvl8pPr indent="-360045" lvl="7" marL="3657600" algn="l">
              <a:lnSpc>
                <a:spcPct val="100000"/>
              </a:lnSpc>
              <a:spcBef>
                <a:spcPts val="600"/>
              </a:spcBef>
              <a:spcAft>
                <a:spcPts val="0"/>
              </a:spcAft>
              <a:buSzPts val="2070"/>
              <a:buChar char="•"/>
              <a:defRPr/>
            </a:lvl8pPr>
            <a:lvl9pPr indent="-360045" lvl="8" marL="4114800" algn="l">
              <a:lnSpc>
                <a:spcPct val="100000"/>
              </a:lnSpc>
              <a:spcBef>
                <a:spcPts val="600"/>
              </a:spcBef>
              <a:spcAft>
                <a:spcPts val="600"/>
              </a:spcAft>
              <a:buSzPts val="2070"/>
              <a:buChar char="•"/>
              <a:defRPr/>
            </a:lvl9pPr>
          </a:lstStyle>
          <a:p/>
        </p:txBody>
      </p:sp>
      <p:sp>
        <p:nvSpPr>
          <p:cNvPr id="60" name="Google Shape;60;p11"/>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11"/>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11"/>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it-IT"/>
              <a:t>‹#›</a:t>
            </a:fld>
            <a:endParaRPr/>
          </a:p>
        </p:txBody>
      </p:sp>
      <p:cxnSp>
        <p:nvCxnSpPr>
          <p:cNvPr id="63" name="Google Shape;63;p11"/>
          <p:cNvCxnSpPr/>
          <p:nvPr/>
        </p:nvCxnSpPr>
        <p:spPr>
          <a:xfrm>
            <a:off x="1396169" y="2421466"/>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titolo" type="titleOnly">
  <p:cSld name="TITLE_ONLY">
    <p:spTree>
      <p:nvGrpSpPr>
        <p:cNvPr id="64" name="Shape 64"/>
        <p:cNvGrpSpPr/>
        <p:nvPr/>
      </p:nvGrpSpPr>
      <p:grpSpPr>
        <a:xfrm>
          <a:off x="0" y="0"/>
          <a:ext cx="0" cy="0"/>
          <a:chOff x="0" y="0"/>
          <a:chExt cx="0" cy="0"/>
        </a:xfrm>
      </p:grpSpPr>
      <p:sp>
        <p:nvSpPr>
          <p:cNvPr id="65" name="Google Shape;65;p12"/>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2"/>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2"/>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12"/>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it-IT"/>
              <a:t>‹#›</a:t>
            </a:fld>
            <a:endParaRPr/>
          </a:p>
        </p:txBody>
      </p:sp>
      <p:cxnSp>
        <p:nvCxnSpPr>
          <p:cNvPr id="69" name="Google Shape;69;p12"/>
          <p:cNvCxnSpPr/>
          <p:nvPr/>
        </p:nvCxnSpPr>
        <p:spPr>
          <a:xfrm>
            <a:off x="1396169" y="2421466"/>
            <a:ext cx="94072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uota" type="blank">
  <p:cSld name="BLANK">
    <p:spTree>
      <p:nvGrpSpPr>
        <p:cNvPr id="70" name="Shape 70"/>
        <p:cNvGrpSpPr/>
        <p:nvPr/>
      </p:nvGrpSpPr>
      <p:grpSpPr>
        <a:xfrm>
          <a:off x="0" y="0"/>
          <a:ext cx="0" cy="0"/>
          <a:chOff x="0" y="0"/>
          <a:chExt cx="0" cy="0"/>
        </a:xfrm>
      </p:grpSpPr>
      <p:sp>
        <p:nvSpPr>
          <p:cNvPr id="71" name="Google Shape;71;p13"/>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3"/>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3"/>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uto con didascalia" type="objTx">
  <p:cSld name="OBJECT_WITH_CAPTION_TEXT">
    <p:spTree>
      <p:nvGrpSpPr>
        <p:cNvPr id="74" name="Shape 74"/>
        <p:cNvGrpSpPr/>
        <p:nvPr/>
      </p:nvGrpSpPr>
      <p:grpSpPr>
        <a:xfrm>
          <a:off x="0" y="0"/>
          <a:ext cx="0" cy="0"/>
          <a:chOff x="0" y="0"/>
          <a:chExt cx="0" cy="0"/>
        </a:xfrm>
      </p:grpSpPr>
      <p:sp>
        <p:nvSpPr>
          <p:cNvPr id="75" name="Google Shape;75;p14"/>
          <p:cNvSpPr txBox="1"/>
          <p:nvPr>
            <p:ph type="title"/>
          </p:nvPr>
        </p:nvSpPr>
        <p:spPr>
          <a:xfrm>
            <a:off x="1293811" y="1388534"/>
            <a:ext cx="3718455" cy="1371600"/>
          </a:xfrm>
          <a:prstGeom prst="rect">
            <a:avLst/>
          </a:prstGeom>
          <a:noFill/>
          <a:ln>
            <a:noFill/>
          </a:ln>
        </p:spPr>
        <p:txBody>
          <a:bodyPr anchorCtr="0" anchor="b" bIns="45700" lIns="91425" spcFirstLastPara="1" rIns="91425" wrap="square" tIns="45700">
            <a:normAutofit/>
          </a:bodyPr>
          <a:lstStyle>
            <a:lvl1pPr lvl="0" algn="ctr">
              <a:lnSpc>
                <a:spcPct val="100000"/>
              </a:lnSpc>
              <a:spcBef>
                <a:spcPts val="0"/>
              </a:spcBef>
              <a:spcAft>
                <a:spcPts val="0"/>
              </a:spcAft>
              <a:buClr>
                <a:srgbClr val="262626"/>
              </a:buClr>
              <a:buSzPts val="2400"/>
              <a:buFont typeface="Garamond"/>
              <a:buNone/>
              <a:defRPr b="0"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4"/>
          <p:cNvSpPr txBox="1"/>
          <p:nvPr>
            <p:ph idx="1" type="body"/>
          </p:nvPr>
        </p:nvSpPr>
        <p:spPr>
          <a:xfrm>
            <a:off x="5418668" y="982131"/>
            <a:ext cx="5469466" cy="4893735"/>
          </a:xfrm>
          <a:prstGeom prst="rect">
            <a:avLst/>
          </a:prstGeom>
          <a:noFill/>
          <a:ln>
            <a:noFill/>
          </a:ln>
        </p:spPr>
        <p:txBody>
          <a:bodyPr anchorCtr="0" anchor="ctr" bIns="45700" lIns="91425" spcFirstLastPara="1" rIns="91425" wrap="square" tIns="45700">
            <a:normAutofit/>
          </a:bodyPr>
          <a:lstStyle>
            <a:lvl1pPr indent="-360045" lvl="0" marL="457200" algn="l">
              <a:lnSpc>
                <a:spcPct val="100000"/>
              </a:lnSpc>
              <a:spcBef>
                <a:spcPts val="360"/>
              </a:spcBef>
              <a:spcAft>
                <a:spcPts val="0"/>
              </a:spcAft>
              <a:buSzPts val="2070"/>
              <a:buChar char="•"/>
              <a:defRPr/>
            </a:lvl1pPr>
            <a:lvl2pPr indent="-360044" lvl="1" marL="914400" algn="l">
              <a:lnSpc>
                <a:spcPct val="100000"/>
              </a:lnSpc>
              <a:spcBef>
                <a:spcPts val="600"/>
              </a:spcBef>
              <a:spcAft>
                <a:spcPts val="0"/>
              </a:spcAft>
              <a:buSzPts val="2070"/>
              <a:buChar char="•"/>
              <a:defRPr/>
            </a:lvl2pPr>
            <a:lvl3pPr indent="-360044" lvl="2" marL="1371600" algn="l">
              <a:lnSpc>
                <a:spcPct val="100000"/>
              </a:lnSpc>
              <a:spcBef>
                <a:spcPts val="600"/>
              </a:spcBef>
              <a:spcAft>
                <a:spcPts val="0"/>
              </a:spcAft>
              <a:buSzPts val="2070"/>
              <a:buChar char="•"/>
              <a:defRPr/>
            </a:lvl3pPr>
            <a:lvl4pPr indent="-360044" lvl="3" marL="1828800" algn="l">
              <a:lnSpc>
                <a:spcPct val="100000"/>
              </a:lnSpc>
              <a:spcBef>
                <a:spcPts val="600"/>
              </a:spcBef>
              <a:spcAft>
                <a:spcPts val="0"/>
              </a:spcAft>
              <a:buSzPts val="2070"/>
              <a:buChar char="•"/>
              <a:defRPr/>
            </a:lvl4pPr>
            <a:lvl5pPr indent="-360045" lvl="4" marL="2286000" algn="l">
              <a:lnSpc>
                <a:spcPct val="100000"/>
              </a:lnSpc>
              <a:spcBef>
                <a:spcPts val="600"/>
              </a:spcBef>
              <a:spcAft>
                <a:spcPts val="0"/>
              </a:spcAft>
              <a:buSzPts val="2070"/>
              <a:buChar char="•"/>
              <a:defRPr/>
            </a:lvl5pPr>
            <a:lvl6pPr indent="-360045" lvl="5" marL="2743200" algn="l">
              <a:lnSpc>
                <a:spcPct val="100000"/>
              </a:lnSpc>
              <a:spcBef>
                <a:spcPts val="600"/>
              </a:spcBef>
              <a:spcAft>
                <a:spcPts val="0"/>
              </a:spcAft>
              <a:buSzPts val="2070"/>
              <a:buChar char="•"/>
              <a:defRPr/>
            </a:lvl6pPr>
            <a:lvl7pPr indent="-360045" lvl="6" marL="3200400" algn="l">
              <a:lnSpc>
                <a:spcPct val="100000"/>
              </a:lnSpc>
              <a:spcBef>
                <a:spcPts val="600"/>
              </a:spcBef>
              <a:spcAft>
                <a:spcPts val="0"/>
              </a:spcAft>
              <a:buSzPts val="2070"/>
              <a:buChar char="•"/>
              <a:defRPr/>
            </a:lvl7pPr>
            <a:lvl8pPr indent="-360045" lvl="7" marL="3657600" algn="l">
              <a:lnSpc>
                <a:spcPct val="100000"/>
              </a:lnSpc>
              <a:spcBef>
                <a:spcPts val="600"/>
              </a:spcBef>
              <a:spcAft>
                <a:spcPts val="0"/>
              </a:spcAft>
              <a:buSzPts val="2070"/>
              <a:buChar char="•"/>
              <a:defRPr/>
            </a:lvl8pPr>
            <a:lvl9pPr indent="-360045" lvl="8" marL="4114800" algn="l">
              <a:lnSpc>
                <a:spcPct val="100000"/>
              </a:lnSpc>
              <a:spcBef>
                <a:spcPts val="600"/>
              </a:spcBef>
              <a:spcAft>
                <a:spcPts val="600"/>
              </a:spcAft>
              <a:buSzPts val="2070"/>
              <a:buChar char="•"/>
              <a:defRPr/>
            </a:lvl9pPr>
          </a:lstStyle>
          <a:p/>
        </p:txBody>
      </p:sp>
      <p:sp>
        <p:nvSpPr>
          <p:cNvPr id="77" name="Google Shape;77;p14"/>
          <p:cNvSpPr txBox="1"/>
          <p:nvPr>
            <p:ph idx="2" type="body"/>
          </p:nvPr>
        </p:nvSpPr>
        <p:spPr>
          <a:xfrm>
            <a:off x="1293811" y="3031065"/>
            <a:ext cx="3718455" cy="2438404"/>
          </a:xfrm>
          <a:prstGeom prst="rect">
            <a:avLst/>
          </a:prstGeom>
          <a:noFill/>
          <a:ln>
            <a:noFill/>
          </a:ln>
        </p:spPr>
        <p:txBody>
          <a:bodyPr anchorCtr="0" anchor="t" bIns="45700" lIns="91425" spcFirstLastPara="1" rIns="91425" wrap="square" tIns="45700">
            <a:normAutofit/>
          </a:bodyPr>
          <a:lstStyle>
            <a:lvl1pPr indent="-228600" lvl="0" marL="457200" algn="ctr">
              <a:lnSpc>
                <a:spcPct val="100000"/>
              </a:lnSpc>
              <a:spcBef>
                <a:spcPts val="320"/>
              </a:spcBef>
              <a:spcAft>
                <a:spcPts val="0"/>
              </a:spcAft>
              <a:buSzPts val="1840"/>
              <a:buNone/>
              <a:defRPr sz="1600"/>
            </a:lvl1pPr>
            <a:lvl2pPr indent="-228600" lvl="1" marL="914400" algn="l">
              <a:lnSpc>
                <a:spcPct val="100000"/>
              </a:lnSpc>
              <a:spcBef>
                <a:spcPts val="600"/>
              </a:spcBef>
              <a:spcAft>
                <a:spcPts val="0"/>
              </a:spcAft>
              <a:buSzPts val="1380"/>
              <a:buNone/>
              <a:defRPr sz="1200"/>
            </a:lvl2pPr>
            <a:lvl3pPr indent="-228600" lvl="2" marL="1371600" algn="l">
              <a:lnSpc>
                <a:spcPct val="100000"/>
              </a:lnSpc>
              <a:spcBef>
                <a:spcPts val="600"/>
              </a:spcBef>
              <a:spcAft>
                <a:spcPts val="0"/>
              </a:spcAft>
              <a:buSzPts val="1150"/>
              <a:buNone/>
              <a:defRPr sz="1000"/>
            </a:lvl3pPr>
            <a:lvl4pPr indent="-228600" lvl="3" marL="1828800" algn="l">
              <a:lnSpc>
                <a:spcPct val="100000"/>
              </a:lnSpc>
              <a:spcBef>
                <a:spcPts val="600"/>
              </a:spcBef>
              <a:spcAft>
                <a:spcPts val="0"/>
              </a:spcAft>
              <a:buSzPts val="1035"/>
              <a:buNone/>
              <a:defRPr sz="900"/>
            </a:lvl4pPr>
            <a:lvl5pPr indent="-228600" lvl="4" marL="2286000" algn="l">
              <a:lnSpc>
                <a:spcPct val="100000"/>
              </a:lnSpc>
              <a:spcBef>
                <a:spcPts val="600"/>
              </a:spcBef>
              <a:spcAft>
                <a:spcPts val="0"/>
              </a:spcAft>
              <a:buSzPts val="1035"/>
              <a:buNone/>
              <a:defRPr sz="900"/>
            </a:lvl5pPr>
            <a:lvl6pPr indent="-228600" lvl="5" marL="2743200" algn="l">
              <a:lnSpc>
                <a:spcPct val="100000"/>
              </a:lnSpc>
              <a:spcBef>
                <a:spcPts val="600"/>
              </a:spcBef>
              <a:spcAft>
                <a:spcPts val="0"/>
              </a:spcAft>
              <a:buSzPts val="1035"/>
              <a:buNone/>
              <a:defRPr sz="900"/>
            </a:lvl6pPr>
            <a:lvl7pPr indent="-228600" lvl="6" marL="3200400" algn="l">
              <a:lnSpc>
                <a:spcPct val="100000"/>
              </a:lnSpc>
              <a:spcBef>
                <a:spcPts val="600"/>
              </a:spcBef>
              <a:spcAft>
                <a:spcPts val="0"/>
              </a:spcAft>
              <a:buSzPts val="1035"/>
              <a:buNone/>
              <a:defRPr sz="900"/>
            </a:lvl7pPr>
            <a:lvl8pPr indent="-228600" lvl="7" marL="3657600" algn="l">
              <a:lnSpc>
                <a:spcPct val="100000"/>
              </a:lnSpc>
              <a:spcBef>
                <a:spcPts val="600"/>
              </a:spcBef>
              <a:spcAft>
                <a:spcPts val="0"/>
              </a:spcAft>
              <a:buSzPts val="1035"/>
              <a:buNone/>
              <a:defRPr sz="900"/>
            </a:lvl8pPr>
            <a:lvl9pPr indent="-228600" lvl="8" marL="4114800" algn="l">
              <a:lnSpc>
                <a:spcPct val="100000"/>
              </a:lnSpc>
              <a:spcBef>
                <a:spcPts val="600"/>
              </a:spcBef>
              <a:spcAft>
                <a:spcPts val="600"/>
              </a:spcAft>
              <a:buSzPts val="1035"/>
              <a:buNone/>
              <a:defRPr sz="900"/>
            </a:lvl9pPr>
          </a:lstStyle>
          <a:p/>
        </p:txBody>
      </p:sp>
      <p:sp>
        <p:nvSpPr>
          <p:cNvPr id="78" name="Google Shape;78;p14"/>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4"/>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14"/>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it-IT"/>
              <a:t>‹#›</a:t>
            </a:fld>
            <a:endParaRPr/>
          </a:p>
        </p:txBody>
      </p:sp>
      <p:cxnSp>
        <p:nvCxnSpPr>
          <p:cNvPr id="81" name="Google Shape;81;p14"/>
          <p:cNvCxnSpPr/>
          <p:nvPr/>
        </p:nvCxnSpPr>
        <p:spPr>
          <a:xfrm>
            <a:off x="1396169" y="2912533"/>
            <a:ext cx="3514498" cy="0"/>
          </a:xfrm>
          <a:prstGeom prst="straightConnector1">
            <a:avLst/>
          </a:prstGeom>
          <a:noFill/>
          <a:ln cap="flat" cmpd="sng" w="15875">
            <a:solidFill>
              <a:schemeClr val="accent1"/>
            </a:solidFill>
            <a:prstDash val="solid"/>
            <a:round/>
            <a:headEnd len="sm" w="sm" type="none"/>
            <a:tailEnd len="sm" w="sm" type="none"/>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magine con didascalia" type="picTx">
  <p:cSld name="PICTURE_WITH_CAPTION_TEXT">
    <p:spTree>
      <p:nvGrpSpPr>
        <p:cNvPr id="82" name="Shape 82"/>
        <p:cNvGrpSpPr/>
        <p:nvPr/>
      </p:nvGrpSpPr>
      <p:grpSpPr>
        <a:xfrm>
          <a:off x="0" y="0"/>
          <a:ext cx="0" cy="0"/>
          <a:chOff x="0" y="0"/>
          <a:chExt cx="0" cy="0"/>
        </a:xfrm>
      </p:grpSpPr>
      <p:sp>
        <p:nvSpPr>
          <p:cNvPr id="83" name="Google Shape;83;p15"/>
          <p:cNvSpPr txBox="1"/>
          <p:nvPr>
            <p:ph type="title"/>
          </p:nvPr>
        </p:nvSpPr>
        <p:spPr>
          <a:xfrm>
            <a:off x="1295399" y="1883832"/>
            <a:ext cx="6241816" cy="1371600"/>
          </a:xfrm>
          <a:prstGeom prst="rect">
            <a:avLst/>
          </a:prstGeom>
          <a:noFill/>
          <a:ln>
            <a:noFill/>
          </a:ln>
        </p:spPr>
        <p:txBody>
          <a:bodyPr anchorCtr="0" anchor="b" bIns="45700" lIns="91425" spcFirstLastPara="1" rIns="91425" wrap="square" tIns="45700">
            <a:normAutofit/>
          </a:bodyPr>
          <a:lstStyle>
            <a:lvl1pPr lvl="0" algn="ctr">
              <a:lnSpc>
                <a:spcPct val="100000"/>
              </a:lnSpc>
              <a:spcBef>
                <a:spcPts val="0"/>
              </a:spcBef>
              <a:spcAft>
                <a:spcPts val="0"/>
              </a:spcAft>
              <a:buClr>
                <a:srgbClr val="262626"/>
              </a:buClr>
              <a:buSzPts val="2800"/>
              <a:buFont typeface="Garamond"/>
              <a:buNone/>
              <a:defRPr b="0"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15"/>
          <p:cNvSpPr/>
          <p:nvPr>
            <p:ph idx="2" type="pic"/>
          </p:nvPr>
        </p:nvSpPr>
        <p:spPr>
          <a:xfrm>
            <a:off x="8094831" y="1041400"/>
            <a:ext cx="3063347" cy="4775200"/>
          </a:xfrm>
          <a:prstGeom prst="roundRect">
            <a:avLst>
              <a:gd fmla="val 0" name="adj"/>
            </a:avLst>
          </a:prstGeom>
          <a:noFill/>
          <a:ln cap="flat" cmpd="thickThin" w="57150">
            <a:solidFill>
              <a:srgbClr val="7F7F7F"/>
            </a:solidFill>
            <a:prstDash val="solid"/>
            <a:miter lim="800000"/>
            <a:headEnd len="sm" w="sm" type="none"/>
            <a:tailEnd len="sm" w="sm" type="none"/>
          </a:ln>
        </p:spPr>
      </p:sp>
      <p:sp>
        <p:nvSpPr>
          <p:cNvPr id="85" name="Google Shape;85;p15"/>
          <p:cNvSpPr txBox="1"/>
          <p:nvPr>
            <p:ph idx="1" type="body"/>
          </p:nvPr>
        </p:nvSpPr>
        <p:spPr>
          <a:xfrm>
            <a:off x="1295399" y="3255432"/>
            <a:ext cx="6241816" cy="1828800"/>
          </a:xfrm>
          <a:prstGeom prst="rect">
            <a:avLst/>
          </a:prstGeom>
          <a:noFill/>
          <a:ln>
            <a:noFill/>
          </a:ln>
        </p:spPr>
        <p:txBody>
          <a:bodyPr anchorCtr="0" anchor="t" bIns="45700" lIns="91425" spcFirstLastPara="1" rIns="91425" wrap="square" tIns="45700">
            <a:normAutofit/>
          </a:bodyPr>
          <a:lstStyle>
            <a:lvl1pPr indent="-228600" lvl="0" marL="457200" algn="ctr">
              <a:lnSpc>
                <a:spcPct val="100000"/>
              </a:lnSpc>
              <a:spcBef>
                <a:spcPts val="360"/>
              </a:spcBef>
              <a:spcAft>
                <a:spcPts val="0"/>
              </a:spcAft>
              <a:buSzPts val="2070"/>
              <a:buNone/>
              <a:defRPr sz="1800"/>
            </a:lvl1pPr>
            <a:lvl2pPr indent="-228600" lvl="1" marL="914400" algn="l">
              <a:lnSpc>
                <a:spcPct val="100000"/>
              </a:lnSpc>
              <a:spcBef>
                <a:spcPts val="600"/>
              </a:spcBef>
              <a:spcAft>
                <a:spcPts val="0"/>
              </a:spcAft>
              <a:buSzPts val="1380"/>
              <a:buNone/>
              <a:defRPr sz="1200"/>
            </a:lvl2pPr>
            <a:lvl3pPr indent="-228600" lvl="2" marL="1371600" algn="l">
              <a:lnSpc>
                <a:spcPct val="100000"/>
              </a:lnSpc>
              <a:spcBef>
                <a:spcPts val="600"/>
              </a:spcBef>
              <a:spcAft>
                <a:spcPts val="0"/>
              </a:spcAft>
              <a:buSzPts val="1150"/>
              <a:buNone/>
              <a:defRPr sz="1000"/>
            </a:lvl3pPr>
            <a:lvl4pPr indent="-228600" lvl="3" marL="1828800" algn="l">
              <a:lnSpc>
                <a:spcPct val="100000"/>
              </a:lnSpc>
              <a:spcBef>
                <a:spcPts val="600"/>
              </a:spcBef>
              <a:spcAft>
                <a:spcPts val="0"/>
              </a:spcAft>
              <a:buSzPts val="1035"/>
              <a:buNone/>
              <a:defRPr sz="900"/>
            </a:lvl4pPr>
            <a:lvl5pPr indent="-228600" lvl="4" marL="2286000" algn="l">
              <a:lnSpc>
                <a:spcPct val="100000"/>
              </a:lnSpc>
              <a:spcBef>
                <a:spcPts val="600"/>
              </a:spcBef>
              <a:spcAft>
                <a:spcPts val="0"/>
              </a:spcAft>
              <a:buSzPts val="1035"/>
              <a:buNone/>
              <a:defRPr sz="900"/>
            </a:lvl5pPr>
            <a:lvl6pPr indent="-228600" lvl="5" marL="2743200" algn="l">
              <a:lnSpc>
                <a:spcPct val="100000"/>
              </a:lnSpc>
              <a:spcBef>
                <a:spcPts val="600"/>
              </a:spcBef>
              <a:spcAft>
                <a:spcPts val="0"/>
              </a:spcAft>
              <a:buSzPts val="1035"/>
              <a:buNone/>
              <a:defRPr sz="900"/>
            </a:lvl6pPr>
            <a:lvl7pPr indent="-228600" lvl="6" marL="3200400" algn="l">
              <a:lnSpc>
                <a:spcPct val="100000"/>
              </a:lnSpc>
              <a:spcBef>
                <a:spcPts val="600"/>
              </a:spcBef>
              <a:spcAft>
                <a:spcPts val="0"/>
              </a:spcAft>
              <a:buSzPts val="1035"/>
              <a:buNone/>
              <a:defRPr sz="900"/>
            </a:lvl7pPr>
            <a:lvl8pPr indent="-228600" lvl="7" marL="3657600" algn="l">
              <a:lnSpc>
                <a:spcPct val="100000"/>
              </a:lnSpc>
              <a:spcBef>
                <a:spcPts val="600"/>
              </a:spcBef>
              <a:spcAft>
                <a:spcPts val="0"/>
              </a:spcAft>
              <a:buSzPts val="1035"/>
              <a:buNone/>
              <a:defRPr sz="900"/>
            </a:lvl8pPr>
            <a:lvl9pPr indent="-228600" lvl="8" marL="4114800" algn="l">
              <a:lnSpc>
                <a:spcPct val="100000"/>
              </a:lnSpc>
              <a:spcBef>
                <a:spcPts val="600"/>
              </a:spcBef>
              <a:spcAft>
                <a:spcPts val="600"/>
              </a:spcAft>
              <a:buSzPts val="1035"/>
              <a:buNone/>
              <a:defRPr sz="900"/>
            </a:lvl9pPr>
          </a:lstStyle>
          <a:p/>
        </p:txBody>
      </p:sp>
      <p:sp>
        <p:nvSpPr>
          <p:cNvPr id="86" name="Google Shape;86;p15"/>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15"/>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15"/>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7.xml"/><Relationship Id="rId11" Type="http://schemas.openxmlformats.org/officeDocument/2006/relationships/slideLayout" Target="../slideLayouts/slideLayout8.xml"/><Relationship Id="rId10" Type="http://schemas.openxmlformats.org/officeDocument/2006/relationships/slideLayout" Target="../slideLayouts/slideLayout7.xml"/><Relationship Id="rId21" Type="http://schemas.openxmlformats.org/officeDocument/2006/relationships/theme" Target="../theme/theme1.xml"/><Relationship Id="rId13" Type="http://schemas.openxmlformats.org/officeDocument/2006/relationships/slideLayout" Target="../slideLayouts/slideLayout10.xml"/><Relationship Id="rId12" Type="http://schemas.openxmlformats.org/officeDocument/2006/relationships/slideLayout" Target="../slideLayouts/slideLayout9.xml"/><Relationship Id="rId1" Type="http://schemas.openxmlformats.org/officeDocument/2006/relationships/image" Target="../media/image1.jpg"/><Relationship Id="rId2" Type="http://schemas.openxmlformats.org/officeDocument/2006/relationships/image" Target="../media/image3.png"/><Relationship Id="rId3" Type="http://schemas.openxmlformats.org/officeDocument/2006/relationships/image" Target="../media/image2.png"/><Relationship Id="rId4" Type="http://schemas.openxmlformats.org/officeDocument/2006/relationships/slideLayout" Target="../slideLayouts/slideLayout1.xml"/><Relationship Id="rId9" Type="http://schemas.openxmlformats.org/officeDocument/2006/relationships/slideLayout" Target="../slideLayouts/slideLayout6.xml"/><Relationship Id="rId15" Type="http://schemas.openxmlformats.org/officeDocument/2006/relationships/slideLayout" Target="../slideLayouts/slideLayout12.xml"/><Relationship Id="rId14" Type="http://schemas.openxmlformats.org/officeDocument/2006/relationships/slideLayout" Target="../slideLayouts/slideLayout11.xml"/><Relationship Id="rId17" Type="http://schemas.openxmlformats.org/officeDocument/2006/relationships/slideLayout" Target="../slideLayouts/slideLayout14.xml"/><Relationship Id="rId16" Type="http://schemas.openxmlformats.org/officeDocument/2006/relationships/slideLayout" Target="../slideLayouts/slideLayout13.xml"/><Relationship Id="rId5" Type="http://schemas.openxmlformats.org/officeDocument/2006/relationships/slideLayout" Target="../slideLayouts/slideLayout2.xml"/><Relationship Id="rId19" Type="http://schemas.openxmlformats.org/officeDocument/2006/relationships/slideLayout" Target="../slideLayouts/slideLayout16.xml"/><Relationship Id="rId6" Type="http://schemas.openxmlformats.org/officeDocument/2006/relationships/slideLayout" Target="../slideLayouts/slideLayout3.xml"/><Relationship Id="rId18" Type="http://schemas.openxmlformats.org/officeDocument/2006/relationships/slideLayout" Target="../slideLayouts/slideLayout15.xml"/><Relationship Id="rId7" Type="http://schemas.openxmlformats.org/officeDocument/2006/relationships/slideLayout" Target="../slideLayouts/slideLayout4.xml"/><Relationship Id="rId8"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rotWithShape="1">
          <a:blip r:embed="rId1">
            <a:alphaModFix amt="51000"/>
          </a:blip>
          <a:tile algn="tl" flip="none" tx="0" sx="100000" ty="0" sy="100000"/>
        </a:blipFill>
      </p:bgPr>
    </p:bg>
    <p:spTree>
      <p:nvGrpSpPr>
        <p:cNvPr id="9" name="Shape 9"/>
        <p:cNvGrpSpPr/>
        <p:nvPr/>
      </p:nvGrpSpPr>
      <p:grpSpPr>
        <a:xfrm>
          <a:off x="0" y="0"/>
          <a:ext cx="0" cy="0"/>
          <a:chOff x="0" y="0"/>
          <a:chExt cx="0" cy="0"/>
        </a:xfrm>
      </p:grpSpPr>
      <p:grpSp>
        <p:nvGrpSpPr>
          <p:cNvPr id="10" name="Google Shape;10;p6"/>
          <p:cNvGrpSpPr/>
          <p:nvPr/>
        </p:nvGrpSpPr>
        <p:grpSpPr>
          <a:xfrm>
            <a:off x="-15736" y="0"/>
            <a:ext cx="12229962" cy="6856214"/>
            <a:chOff x="-15736" y="0"/>
            <a:chExt cx="12229962" cy="6856214"/>
          </a:xfrm>
        </p:grpSpPr>
        <p:pic>
          <p:nvPicPr>
            <p:cNvPr descr="HD-PanelContent.png" id="11" name="Google Shape;11;p6"/>
            <p:cNvPicPr preferRelativeResize="0"/>
            <p:nvPr/>
          </p:nvPicPr>
          <p:blipFill rotWithShape="1">
            <a:blip r:embed="rId2">
              <a:alphaModFix/>
            </a:blip>
            <a:srcRect b="0" l="0" r="0" t="0"/>
            <a:stretch/>
          </p:blipFill>
          <p:spPr>
            <a:xfrm>
              <a:off x="0" y="0"/>
              <a:ext cx="12188825" cy="6856214"/>
            </a:xfrm>
            <a:prstGeom prst="rect">
              <a:avLst/>
            </a:prstGeom>
            <a:noFill/>
            <a:ln>
              <a:noFill/>
            </a:ln>
          </p:spPr>
        </p:pic>
        <p:sp>
          <p:nvSpPr>
            <p:cNvPr id="12" name="Google Shape;12;p6"/>
            <p:cNvSpPr/>
            <p:nvPr/>
          </p:nvSpPr>
          <p:spPr>
            <a:xfrm>
              <a:off x="608012" y="609600"/>
              <a:ext cx="10972800" cy="5638800"/>
            </a:xfrm>
            <a:prstGeom prst="rect">
              <a:avLst/>
            </a:prstGeom>
            <a:noFill/>
            <a:ln cap="flat" cmpd="sng" w="15875">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HDRibbonContent-UniformTrim.png" id="13" name="Google Shape;13;p6"/>
            <p:cNvPicPr preferRelativeResize="0"/>
            <p:nvPr/>
          </p:nvPicPr>
          <p:blipFill rotWithShape="1">
            <a:blip r:embed="rId3">
              <a:alphaModFix/>
            </a:blip>
            <a:srcRect b="0" l="0" r="0" t="0"/>
            <a:stretch/>
          </p:blipFill>
          <p:spPr>
            <a:xfrm>
              <a:off x="-15736" y="3153832"/>
              <a:ext cx="777240" cy="606425"/>
            </a:xfrm>
            <a:prstGeom prst="rect">
              <a:avLst/>
            </a:prstGeom>
            <a:noFill/>
            <a:ln>
              <a:noFill/>
            </a:ln>
          </p:spPr>
        </p:pic>
        <p:pic>
          <p:nvPicPr>
            <p:cNvPr descr="HDRibbonContent-UniformTrim.png" id="14" name="Google Shape;14;p6"/>
            <p:cNvPicPr preferRelativeResize="0"/>
            <p:nvPr/>
          </p:nvPicPr>
          <p:blipFill rotWithShape="1">
            <a:blip r:embed="rId3">
              <a:alphaModFix/>
            </a:blip>
            <a:srcRect b="0" l="0" r="0" t="0"/>
            <a:stretch/>
          </p:blipFill>
          <p:spPr>
            <a:xfrm>
              <a:off x="11436986" y="3153832"/>
              <a:ext cx="777240" cy="606425"/>
            </a:xfrm>
            <a:prstGeom prst="rect">
              <a:avLst/>
            </a:prstGeom>
            <a:noFill/>
            <a:ln>
              <a:noFill/>
            </a:ln>
          </p:spPr>
        </p:pic>
      </p:grpSp>
      <p:sp>
        <p:nvSpPr>
          <p:cNvPr id="15" name="Google Shape;15;p6"/>
          <p:cNvSpPr txBox="1"/>
          <p:nvPr>
            <p:ph type="title"/>
          </p:nvPr>
        </p:nvSpPr>
        <p:spPr>
          <a:xfrm>
            <a:off x="1295402" y="982132"/>
            <a:ext cx="9601196" cy="1303867"/>
          </a:xfrm>
          <a:prstGeom prst="rect">
            <a:avLst/>
          </a:prstGeom>
          <a:noFill/>
          <a:ln>
            <a:noFill/>
          </a:ln>
        </p:spPr>
        <p:txBody>
          <a:bodyPr anchorCtr="0" anchor="ctr" bIns="45700" lIns="91425" spcFirstLastPara="1" rIns="91425" wrap="square" tIns="45700">
            <a:normAutofit/>
          </a:bodyPr>
          <a:lstStyle>
            <a:lvl1pPr lvl="0" marR="0" rtl="0" algn="ctr">
              <a:lnSpc>
                <a:spcPct val="100000"/>
              </a:lnSpc>
              <a:spcBef>
                <a:spcPts val="0"/>
              </a:spcBef>
              <a:spcAft>
                <a:spcPts val="0"/>
              </a:spcAft>
              <a:buClr>
                <a:srgbClr val="262626"/>
              </a:buClr>
              <a:buSzPts val="4400"/>
              <a:buFont typeface="Garamond"/>
              <a:buNone/>
              <a:defRPr b="0" i="0" sz="4400" u="none" cap="none" strike="noStrike">
                <a:solidFill>
                  <a:srgbClr val="262626"/>
                </a:solidFill>
                <a:latin typeface="Garamond"/>
                <a:ea typeface="Garamond"/>
                <a:cs typeface="Garamond"/>
                <a:sym typeface="Garamond"/>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2"/>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2"/>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2"/>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2"/>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2"/>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2"/>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2"/>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2"/>
                </a:solidFill>
                <a:latin typeface="Arial"/>
                <a:ea typeface="Arial"/>
                <a:cs typeface="Arial"/>
                <a:sym typeface="Arial"/>
              </a:defRPr>
            </a:lvl9pPr>
          </a:lstStyle>
          <a:p/>
        </p:txBody>
      </p:sp>
      <p:sp>
        <p:nvSpPr>
          <p:cNvPr id="16" name="Google Shape;16;p6"/>
          <p:cNvSpPr txBox="1"/>
          <p:nvPr>
            <p:ph idx="1" type="body"/>
          </p:nvPr>
        </p:nvSpPr>
        <p:spPr>
          <a:xfrm>
            <a:off x="1295401" y="2556932"/>
            <a:ext cx="9601196" cy="3318936"/>
          </a:xfrm>
          <a:prstGeom prst="rect">
            <a:avLst/>
          </a:prstGeom>
          <a:noFill/>
          <a:ln>
            <a:noFill/>
          </a:ln>
        </p:spPr>
        <p:txBody>
          <a:bodyPr anchorCtr="0" anchor="t" bIns="45700" lIns="91425" spcFirstLastPara="1" rIns="91425" wrap="square" tIns="45700">
            <a:normAutofit/>
          </a:bodyPr>
          <a:lstStyle>
            <a:lvl1pPr indent="-403860" lvl="0" marL="457200" marR="0" rtl="0" algn="l">
              <a:lnSpc>
                <a:spcPct val="100000"/>
              </a:lnSpc>
              <a:spcBef>
                <a:spcPts val="480"/>
              </a:spcBef>
              <a:spcAft>
                <a:spcPts val="0"/>
              </a:spcAft>
              <a:buClr>
                <a:schemeClr val="accent1"/>
              </a:buClr>
              <a:buSzPts val="2760"/>
              <a:buFont typeface="Arial"/>
              <a:buChar char="•"/>
              <a:defRPr b="0" i="0" sz="2400" u="none" cap="none" strike="noStrike">
                <a:solidFill>
                  <a:srgbClr val="262626"/>
                </a:solidFill>
                <a:latin typeface="Garamond"/>
                <a:ea typeface="Garamond"/>
                <a:cs typeface="Garamond"/>
                <a:sym typeface="Garamond"/>
              </a:defRPr>
            </a:lvl1pPr>
            <a:lvl2pPr indent="-374650" lvl="1" marL="914400" marR="0" rtl="0" algn="l">
              <a:lnSpc>
                <a:spcPct val="100000"/>
              </a:lnSpc>
              <a:spcBef>
                <a:spcPts val="600"/>
              </a:spcBef>
              <a:spcAft>
                <a:spcPts val="0"/>
              </a:spcAft>
              <a:buClr>
                <a:schemeClr val="accent1"/>
              </a:buClr>
              <a:buSzPts val="2300"/>
              <a:buFont typeface="Arial"/>
              <a:buChar char="•"/>
              <a:defRPr b="0" i="0" sz="2000" u="none" cap="none" strike="noStrike">
                <a:solidFill>
                  <a:srgbClr val="262626"/>
                </a:solidFill>
                <a:latin typeface="Garamond"/>
                <a:ea typeface="Garamond"/>
                <a:cs typeface="Garamond"/>
                <a:sym typeface="Garamond"/>
              </a:defRPr>
            </a:lvl2pPr>
            <a:lvl3pPr indent="-360044" lvl="2" marL="1371600" marR="0" rtl="0" algn="l">
              <a:lnSpc>
                <a:spcPct val="100000"/>
              </a:lnSpc>
              <a:spcBef>
                <a:spcPts val="600"/>
              </a:spcBef>
              <a:spcAft>
                <a:spcPts val="0"/>
              </a:spcAft>
              <a:buClr>
                <a:schemeClr val="accent1"/>
              </a:buClr>
              <a:buSzPts val="2070"/>
              <a:buFont typeface="Arial"/>
              <a:buChar char="•"/>
              <a:defRPr b="0" i="0" sz="1800" u="none" cap="none" strike="noStrike">
                <a:solidFill>
                  <a:srgbClr val="262626"/>
                </a:solidFill>
                <a:latin typeface="Garamond"/>
                <a:ea typeface="Garamond"/>
                <a:cs typeface="Garamond"/>
                <a:sym typeface="Garamond"/>
              </a:defRPr>
            </a:lvl3pPr>
            <a:lvl4pPr indent="-345439" lvl="3" marL="1828800" marR="0" rtl="0" algn="l">
              <a:lnSpc>
                <a:spcPct val="100000"/>
              </a:lnSpc>
              <a:spcBef>
                <a:spcPts val="600"/>
              </a:spcBef>
              <a:spcAft>
                <a:spcPts val="0"/>
              </a:spcAft>
              <a:buClr>
                <a:schemeClr val="accent1"/>
              </a:buClr>
              <a:buSzPts val="1840"/>
              <a:buFont typeface="Arial"/>
              <a:buChar char="•"/>
              <a:defRPr b="0" i="0" sz="1600" u="none" cap="none" strike="noStrike">
                <a:solidFill>
                  <a:srgbClr val="262626"/>
                </a:solidFill>
                <a:latin typeface="Garamond"/>
                <a:ea typeface="Garamond"/>
                <a:cs typeface="Garamond"/>
                <a:sym typeface="Garamond"/>
              </a:defRPr>
            </a:lvl4pPr>
            <a:lvl5pPr indent="-330835" lvl="4" marL="2286000" marR="0" rtl="0" algn="l">
              <a:lnSpc>
                <a:spcPct val="100000"/>
              </a:lnSpc>
              <a:spcBef>
                <a:spcPts val="600"/>
              </a:spcBef>
              <a:spcAft>
                <a:spcPts val="0"/>
              </a:spcAft>
              <a:buClr>
                <a:schemeClr val="accent1"/>
              </a:buClr>
              <a:buSzPts val="1610"/>
              <a:buFont typeface="Arial"/>
              <a:buChar char="•"/>
              <a:defRPr b="0" i="0" sz="1400" u="none" cap="none" strike="noStrike">
                <a:solidFill>
                  <a:srgbClr val="262626"/>
                </a:solidFill>
                <a:latin typeface="Garamond"/>
                <a:ea typeface="Garamond"/>
                <a:cs typeface="Garamond"/>
                <a:sym typeface="Garamond"/>
              </a:defRPr>
            </a:lvl5pPr>
            <a:lvl6pPr indent="-330835" lvl="5" marL="2743200" marR="0" rtl="0" algn="l">
              <a:lnSpc>
                <a:spcPct val="100000"/>
              </a:lnSpc>
              <a:spcBef>
                <a:spcPts val="600"/>
              </a:spcBef>
              <a:spcAft>
                <a:spcPts val="0"/>
              </a:spcAft>
              <a:buClr>
                <a:schemeClr val="accent1"/>
              </a:buClr>
              <a:buSzPts val="1610"/>
              <a:buFont typeface="Arial"/>
              <a:buChar char="•"/>
              <a:defRPr b="0" i="0" sz="1400" u="none" cap="none" strike="noStrike">
                <a:solidFill>
                  <a:srgbClr val="262626"/>
                </a:solidFill>
                <a:latin typeface="Garamond"/>
                <a:ea typeface="Garamond"/>
                <a:cs typeface="Garamond"/>
                <a:sym typeface="Garamond"/>
              </a:defRPr>
            </a:lvl6pPr>
            <a:lvl7pPr indent="-330835" lvl="6" marL="3200400" marR="0" rtl="0" algn="l">
              <a:lnSpc>
                <a:spcPct val="100000"/>
              </a:lnSpc>
              <a:spcBef>
                <a:spcPts val="600"/>
              </a:spcBef>
              <a:spcAft>
                <a:spcPts val="0"/>
              </a:spcAft>
              <a:buClr>
                <a:schemeClr val="accent1"/>
              </a:buClr>
              <a:buSzPts val="1610"/>
              <a:buFont typeface="Arial"/>
              <a:buChar char="•"/>
              <a:defRPr b="0" i="0" sz="1400" u="none" cap="none" strike="noStrike">
                <a:solidFill>
                  <a:srgbClr val="262626"/>
                </a:solidFill>
                <a:latin typeface="Garamond"/>
                <a:ea typeface="Garamond"/>
                <a:cs typeface="Garamond"/>
                <a:sym typeface="Garamond"/>
              </a:defRPr>
            </a:lvl7pPr>
            <a:lvl8pPr indent="-330834" lvl="7" marL="3657600" marR="0" rtl="0" algn="l">
              <a:lnSpc>
                <a:spcPct val="100000"/>
              </a:lnSpc>
              <a:spcBef>
                <a:spcPts val="600"/>
              </a:spcBef>
              <a:spcAft>
                <a:spcPts val="0"/>
              </a:spcAft>
              <a:buClr>
                <a:schemeClr val="accent1"/>
              </a:buClr>
              <a:buSzPts val="1610"/>
              <a:buFont typeface="Arial"/>
              <a:buChar char="•"/>
              <a:defRPr b="0" i="0" sz="1400" u="none" cap="none" strike="noStrike">
                <a:solidFill>
                  <a:srgbClr val="262626"/>
                </a:solidFill>
                <a:latin typeface="Garamond"/>
                <a:ea typeface="Garamond"/>
                <a:cs typeface="Garamond"/>
                <a:sym typeface="Garamond"/>
              </a:defRPr>
            </a:lvl8pPr>
            <a:lvl9pPr indent="-330834" lvl="8" marL="4114800" marR="0" rtl="0" algn="l">
              <a:lnSpc>
                <a:spcPct val="100000"/>
              </a:lnSpc>
              <a:spcBef>
                <a:spcPts val="600"/>
              </a:spcBef>
              <a:spcAft>
                <a:spcPts val="600"/>
              </a:spcAft>
              <a:buClr>
                <a:schemeClr val="accent1"/>
              </a:buClr>
              <a:buSzPts val="1610"/>
              <a:buFont typeface="Arial"/>
              <a:buChar char="•"/>
              <a:defRPr b="0" i="0" sz="1400" u="none" cap="none" strike="noStrike">
                <a:solidFill>
                  <a:srgbClr val="262626"/>
                </a:solidFill>
                <a:latin typeface="Garamond"/>
                <a:ea typeface="Garamond"/>
                <a:cs typeface="Garamond"/>
                <a:sym typeface="Garamond"/>
              </a:defRPr>
            </a:lvl9pPr>
          </a:lstStyle>
          <a:p/>
        </p:txBody>
      </p:sp>
      <p:sp>
        <p:nvSpPr>
          <p:cNvPr id="17" name="Google Shape;17;p6"/>
          <p:cNvSpPr txBox="1"/>
          <p:nvPr>
            <p:ph idx="10" type="dt"/>
          </p:nvPr>
        </p:nvSpPr>
        <p:spPr>
          <a:xfrm>
            <a:off x="8677501" y="5969000"/>
            <a:ext cx="1600200" cy="279400"/>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000" u="none" cap="none" strike="noStrike">
                <a:solidFill>
                  <a:schemeClr val="dk1"/>
                </a:solidFill>
                <a:latin typeface="Garamond"/>
                <a:ea typeface="Garamond"/>
                <a:cs typeface="Garamond"/>
                <a:sym typeface="Garamond"/>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aramond"/>
                <a:ea typeface="Garamond"/>
                <a:cs typeface="Garamond"/>
                <a:sym typeface="Garamond"/>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aramond"/>
                <a:ea typeface="Garamond"/>
                <a:cs typeface="Garamond"/>
                <a:sym typeface="Garamond"/>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aramond"/>
                <a:ea typeface="Garamond"/>
                <a:cs typeface="Garamond"/>
                <a:sym typeface="Garamond"/>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aramond"/>
                <a:ea typeface="Garamond"/>
                <a:cs typeface="Garamond"/>
                <a:sym typeface="Garamond"/>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aramond"/>
                <a:ea typeface="Garamond"/>
                <a:cs typeface="Garamond"/>
                <a:sym typeface="Garamond"/>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aramond"/>
                <a:ea typeface="Garamond"/>
                <a:cs typeface="Garamond"/>
                <a:sym typeface="Garamond"/>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aramond"/>
                <a:ea typeface="Garamond"/>
                <a:cs typeface="Garamond"/>
                <a:sym typeface="Garamond"/>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aramond"/>
                <a:ea typeface="Garamond"/>
                <a:cs typeface="Garamond"/>
                <a:sym typeface="Garamond"/>
              </a:defRPr>
            </a:lvl9pPr>
          </a:lstStyle>
          <a:p/>
        </p:txBody>
      </p:sp>
      <p:sp>
        <p:nvSpPr>
          <p:cNvPr id="18" name="Google Shape;18;p6"/>
          <p:cNvSpPr txBox="1"/>
          <p:nvPr>
            <p:ph idx="11" type="ftr"/>
          </p:nvPr>
        </p:nvSpPr>
        <p:spPr>
          <a:xfrm>
            <a:off x="1295401" y="5969000"/>
            <a:ext cx="7305900" cy="2794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chemeClr val="dk1"/>
                </a:solidFill>
                <a:latin typeface="Garamond"/>
                <a:ea typeface="Garamond"/>
                <a:cs typeface="Garamond"/>
                <a:sym typeface="Garamond"/>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aramond"/>
                <a:ea typeface="Garamond"/>
                <a:cs typeface="Garamond"/>
                <a:sym typeface="Garamond"/>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aramond"/>
                <a:ea typeface="Garamond"/>
                <a:cs typeface="Garamond"/>
                <a:sym typeface="Garamond"/>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aramond"/>
                <a:ea typeface="Garamond"/>
                <a:cs typeface="Garamond"/>
                <a:sym typeface="Garamond"/>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aramond"/>
                <a:ea typeface="Garamond"/>
                <a:cs typeface="Garamond"/>
                <a:sym typeface="Garamond"/>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aramond"/>
                <a:ea typeface="Garamond"/>
                <a:cs typeface="Garamond"/>
                <a:sym typeface="Garamond"/>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aramond"/>
                <a:ea typeface="Garamond"/>
                <a:cs typeface="Garamond"/>
                <a:sym typeface="Garamond"/>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aramond"/>
                <a:ea typeface="Garamond"/>
                <a:cs typeface="Garamond"/>
                <a:sym typeface="Garamond"/>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aramond"/>
                <a:ea typeface="Garamond"/>
                <a:cs typeface="Garamond"/>
                <a:sym typeface="Garamond"/>
              </a:defRPr>
            </a:lvl9pPr>
          </a:lstStyle>
          <a:p/>
        </p:txBody>
      </p:sp>
      <p:sp>
        <p:nvSpPr>
          <p:cNvPr id="19" name="Google Shape;19;p6"/>
          <p:cNvSpPr txBox="1"/>
          <p:nvPr>
            <p:ph idx="12" type="sldNum"/>
          </p:nvPr>
        </p:nvSpPr>
        <p:spPr>
          <a:xfrm>
            <a:off x="10353901" y="5969000"/>
            <a:ext cx="542697" cy="2794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Garamond"/>
                <a:ea typeface="Garamond"/>
                <a:cs typeface="Garamond"/>
                <a:sym typeface="Garamond"/>
              </a:defRPr>
            </a:lvl9pPr>
          </a:lstStyle>
          <a:p>
            <a:pPr indent="0" lvl="0" marL="0" rtl="0" algn="r">
              <a:spcBef>
                <a:spcPts val="0"/>
              </a:spcBef>
              <a:spcAft>
                <a:spcPts val="0"/>
              </a:spcAft>
              <a:buNone/>
            </a:pPr>
            <a:fld id="{00000000-1234-1234-1234-123412341234}" type="slidenum">
              <a:rPr lang="it-IT"/>
              <a:t>‹#›</a:t>
            </a:fld>
            <a:endParaRPr/>
          </a:p>
        </p:txBody>
      </p:sp>
    </p:spTree>
  </p:cSld>
  <p:clrMap accent1="accent1" accent2="accent2" accent3="accent3" accent4="accent4" accent5="accent5" accent6="accent6" bg1="lt1" bg2="dk2" tx1="dk1" tx2="lt2" folHlink="folHlink" hlink="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2.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hyperlink" Target="https://www.youtube.com/watch?v=yWM3dRR46bc" TargetMode="External"/><Relationship Id="rId4" Type="http://schemas.openxmlformats.org/officeDocument/2006/relationships/image" Target="../media/image7.png"/><Relationship Id="rId5"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FDFAF5"/>
            </a:gs>
            <a:gs pos="74000">
              <a:srgbClr val="F0DDA7"/>
            </a:gs>
            <a:gs pos="83000">
              <a:srgbClr val="F0DDA7"/>
            </a:gs>
            <a:gs pos="100000">
              <a:srgbClr val="F5E7C4"/>
            </a:gs>
          </a:gsLst>
          <a:lin ang="5400000" scaled="0"/>
        </a:gradFill>
      </p:bgPr>
    </p:bg>
    <p:spTree>
      <p:nvGrpSpPr>
        <p:cNvPr id="154" name="Shape 154"/>
        <p:cNvGrpSpPr/>
        <p:nvPr/>
      </p:nvGrpSpPr>
      <p:grpSpPr>
        <a:xfrm>
          <a:off x="0" y="0"/>
          <a:ext cx="0" cy="0"/>
          <a:chOff x="0" y="0"/>
          <a:chExt cx="0" cy="0"/>
        </a:xfrm>
      </p:grpSpPr>
      <p:sp>
        <p:nvSpPr>
          <p:cNvPr id="155" name="Google Shape;155;p1"/>
          <p:cNvSpPr txBox="1"/>
          <p:nvPr>
            <p:ph type="title"/>
          </p:nvPr>
        </p:nvSpPr>
        <p:spPr>
          <a:xfrm>
            <a:off x="1234441" y="692727"/>
            <a:ext cx="10059783" cy="1676006"/>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chemeClr val="accent4"/>
              </a:buClr>
              <a:buSzPct val="100000"/>
              <a:buFont typeface="Garamond"/>
              <a:buNone/>
            </a:pPr>
            <a:br>
              <a:rPr lang="it-IT">
                <a:solidFill>
                  <a:schemeClr val="accent4"/>
                </a:solidFill>
              </a:rPr>
            </a:br>
            <a:r>
              <a:rPr lang="it-IT">
                <a:solidFill>
                  <a:schemeClr val="accent4"/>
                </a:solidFill>
                <a:latin typeface="Calibri"/>
                <a:ea typeface="Calibri"/>
                <a:cs typeface="Calibri"/>
                <a:sym typeface="Calibri"/>
              </a:rPr>
              <a:t>Curricolo dell’I.C. di ISEO  a.s. 2022/2023</a:t>
            </a:r>
            <a:br>
              <a:rPr lang="it-IT">
                <a:solidFill>
                  <a:schemeClr val="accent4"/>
                </a:solidFill>
                <a:latin typeface="Calibri"/>
                <a:ea typeface="Calibri"/>
                <a:cs typeface="Calibri"/>
                <a:sym typeface="Calibri"/>
              </a:rPr>
            </a:br>
            <a:r>
              <a:rPr lang="it-IT">
                <a:solidFill>
                  <a:schemeClr val="accent4"/>
                </a:solidFill>
                <a:latin typeface="Calibri"/>
                <a:ea typeface="Calibri"/>
                <a:cs typeface="Calibri"/>
                <a:sym typeface="Calibri"/>
              </a:rPr>
              <a:t>EAS CITTADINANZA</a:t>
            </a:r>
            <a:br>
              <a:rPr lang="it-IT">
                <a:latin typeface="Calibri"/>
                <a:ea typeface="Calibri"/>
                <a:cs typeface="Calibri"/>
                <a:sym typeface="Calibri"/>
              </a:rPr>
            </a:br>
            <a:endParaRPr b="1">
              <a:solidFill>
                <a:schemeClr val="accent4"/>
              </a:solidFill>
              <a:latin typeface="Calibri"/>
              <a:ea typeface="Calibri"/>
              <a:cs typeface="Calibri"/>
              <a:sym typeface="Calibri"/>
            </a:endParaRPr>
          </a:p>
        </p:txBody>
      </p:sp>
      <p:sp>
        <p:nvSpPr>
          <p:cNvPr id="156" name="Google Shape;156;p1"/>
          <p:cNvSpPr txBox="1"/>
          <p:nvPr>
            <p:ph idx="1" type="body"/>
          </p:nvPr>
        </p:nvSpPr>
        <p:spPr>
          <a:xfrm>
            <a:off x="1524000" y="2464525"/>
            <a:ext cx="9906000" cy="3620400"/>
          </a:xfrm>
          <a:prstGeom prst="rect">
            <a:avLst/>
          </a:prstGeom>
          <a:noFill/>
          <a:ln>
            <a:noFill/>
          </a:ln>
        </p:spPr>
        <p:txBody>
          <a:bodyPr anchorCtr="0" anchor="t" bIns="45700" lIns="91425" spcFirstLastPara="1" rIns="91425" wrap="square" tIns="45700">
            <a:noAutofit/>
          </a:bodyPr>
          <a:lstStyle/>
          <a:p>
            <a:pPr indent="-285750" lvl="0" marL="285750" rtl="0" algn="l">
              <a:lnSpc>
                <a:spcPct val="100000"/>
              </a:lnSpc>
              <a:spcBef>
                <a:spcPts val="0"/>
              </a:spcBef>
              <a:spcAft>
                <a:spcPts val="0"/>
              </a:spcAft>
              <a:buSzPts val="2070"/>
              <a:buChar char="•"/>
            </a:pPr>
            <a:r>
              <a:rPr lang="it-IT" sz="2000">
                <a:latin typeface="Calibri"/>
                <a:ea typeface="Calibri"/>
                <a:cs typeface="Calibri"/>
                <a:sym typeface="Calibri"/>
              </a:rPr>
              <a:t>TITOLO EAS: L’unione fa i burattini!</a:t>
            </a:r>
            <a:endParaRPr sz="2000"/>
          </a:p>
          <a:p>
            <a:pPr indent="-285750" lvl="0" marL="285750" rtl="0" algn="l">
              <a:lnSpc>
                <a:spcPct val="100000"/>
              </a:lnSpc>
              <a:spcBef>
                <a:spcPts val="960"/>
              </a:spcBef>
              <a:spcAft>
                <a:spcPts val="0"/>
              </a:spcAft>
              <a:buSzPts val="2070"/>
              <a:buChar char="•"/>
            </a:pPr>
            <a:r>
              <a:rPr lang="it-IT" sz="2000">
                <a:latin typeface="Calibri"/>
                <a:ea typeface="Calibri"/>
                <a:cs typeface="Calibri"/>
                <a:sym typeface="Calibri"/>
              </a:rPr>
              <a:t>PLESSO: Clusane</a:t>
            </a:r>
            <a:endParaRPr sz="2000">
              <a:latin typeface="Calibri"/>
              <a:ea typeface="Calibri"/>
              <a:cs typeface="Calibri"/>
              <a:sym typeface="Calibri"/>
            </a:endParaRPr>
          </a:p>
          <a:p>
            <a:pPr indent="-285750" lvl="0" marL="285750" rtl="0" algn="l">
              <a:lnSpc>
                <a:spcPct val="100000"/>
              </a:lnSpc>
              <a:spcBef>
                <a:spcPts val="960"/>
              </a:spcBef>
              <a:spcAft>
                <a:spcPts val="0"/>
              </a:spcAft>
              <a:buSzPts val="2070"/>
              <a:buChar char="•"/>
            </a:pPr>
            <a:r>
              <a:rPr lang="it-IT" sz="2000">
                <a:latin typeface="Calibri"/>
                <a:ea typeface="Calibri"/>
                <a:cs typeface="Calibri"/>
                <a:sym typeface="Calibri"/>
              </a:rPr>
              <a:t>CLASSE: 4A</a:t>
            </a:r>
            <a:endParaRPr sz="2000"/>
          </a:p>
          <a:p>
            <a:pPr indent="-285750" lvl="0" marL="285750" rtl="0" algn="l">
              <a:lnSpc>
                <a:spcPct val="100000"/>
              </a:lnSpc>
              <a:spcBef>
                <a:spcPts val="960"/>
              </a:spcBef>
              <a:spcAft>
                <a:spcPts val="0"/>
              </a:spcAft>
              <a:buSzPts val="2070"/>
              <a:buChar char="•"/>
            </a:pPr>
            <a:r>
              <a:rPr lang="it-IT" sz="2000">
                <a:latin typeface="Calibri"/>
                <a:ea typeface="Calibri"/>
                <a:cs typeface="Calibri"/>
                <a:sym typeface="Calibri"/>
              </a:rPr>
              <a:t>AMBITO: diversità e regole sociali</a:t>
            </a:r>
            <a:endParaRPr sz="2000">
              <a:latin typeface="Calibri"/>
              <a:ea typeface="Calibri"/>
              <a:cs typeface="Calibri"/>
              <a:sym typeface="Calibri"/>
            </a:endParaRPr>
          </a:p>
          <a:p>
            <a:pPr indent="-285750" lvl="0" marL="285750" rtl="0" algn="l">
              <a:lnSpc>
                <a:spcPct val="100000"/>
              </a:lnSpc>
              <a:spcBef>
                <a:spcPts val="960"/>
              </a:spcBef>
              <a:spcAft>
                <a:spcPts val="0"/>
              </a:spcAft>
              <a:buSzPts val="2070"/>
              <a:buChar char="•"/>
            </a:pPr>
            <a:r>
              <a:rPr lang="it-IT" sz="2000">
                <a:latin typeface="Calibri"/>
                <a:ea typeface="Calibri"/>
                <a:cs typeface="Calibri"/>
                <a:sym typeface="Calibri"/>
              </a:rPr>
              <a:t>COMPETENZE DI RIFERIMENTO: </a:t>
            </a:r>
            <a:endParaRPr sz="2000">
              <a:latin typeface="Calibri"/>
              <a:ea typeface="Calibri"/>
              <a:cs typeface="Calibri"/>
              <a:sym typeface="Calibri"/>
            </a:endParaRPr>
          </a:p>
          <a:p>
            <a:pPr indent="0" lvl="0" marL="0" rtl="0" algn="l">
              <a:lnSpc>
                <a:spcPct val="100000"/>
              </a:lnSpc>
              <a:spcBef>
                <a:spcPts val="960"/>
              </a:spcBef>
              <a:spcAft>
                <a:spcPts val="0"/>
              </a:spcAft>
              <a:buNone/>
            </a:pPr>
            <a:r>
              <a:rPr lang="it-IT" sz="1200">
                <a:solidFill>
                  <a:schemeClr val="dk1"/>
                </a:solidFill>
                <a:latin typeface="Times New Roman"/>
                <a:ea typeface="Times New Roman"/>
                <a:cs typeface="Times New Roman"/>
                <a:sym typeface="Times New Roman"/>
              </a:rPr>
              <a:t>- </a:t>
            </a:r>
            <a:r>
              <a:rPr lang="it-IT" sz="2000">
                <a:latin typeface="Calibri"/>
                <a:ea typeface="Calibri"/>
                <a:cs typeface="Calibri"/>
                <a:sym typeface="Calibri"/>
              </a:rPr>
              <a:t>competenza in materia di consapevolezza e di espressione culturale</a:t>
            </a:r>
            <a:endParaRPr sz="2000">
              <a:latin typeface="Calibri"/>
              <a:ea typeface="Calibri"/>
              <a:cs typeface="Calibri"/>
              <a:sym typeface="Calibri"/>
            </a:endParaRPr>
          </a:p>
          <a:p>
            <a:pPr indent="0" lvl="0" marL="0" rtl="0" algn="l">
              <a:lnSpc>
                <a:spcPct val="100000"/>
              </a:lnSpc>
              <a:spcBef>
                <a:spcPts val="960"/>
              </a:spcBef>
              <a:spcAft>
                <a:spcPts val="0"/>
              </a:spcAft>
              <a:buNone/>
            </a:pPr>
            <a:r>
              <a:rPr lang="it-IT" sz="2000">
                <a:latin typeface="Calibri"/>
                <a:ea typeface="Calibri"/>
                <a:cs typeface="Calibri"/>
                <a:sym typeface="Calibri"/>
              </a:rPr>
              <a:t>competenza personale, sociale e capacità di imparare ad imparare </a:t>
            </a:r>
            <a:endParaRPr sz="2000">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g23a755e125a_2_25"/>
          <p:cNvSpPr txBox="1"/>
          <p:nvPr/>
        </p:nvSpPr>
        <p:spPr>
          <a:xfrm>
            <a:off x="1294275" y="790025"/>
            <a:ext cx="9816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IT" sz="1800">
                <a:solidFill>
                  <a:schemeClr val="dk1"/>
                </a:solidFill>
                <a:latin typeface="Calibri"/>
                <a:ea typeface="Calibri"/>
                <a:cs typeface="Calibri"/>
                <a:sym typeface="Calibri"/>
              </a:rPr>
              <a:t>Ri</a:t>
            </a:r>
            <a:r>
              <a:rPr lang="it-IT" sz="1800">
                <a:solidFill>
                  <a:schemeClr val="dk1"/>
                </a:solidFill>
                <a:latin typeface="Calibri"/>
                <a:ea typeface="Calibri"/>
                <a:cs typeface="Calibri"/>
                <a:sym typeface="Calibri"/>
              </a:rPr>
              <a:t>flessione sull’attività (autovalutazione) e realizzazione di un decalogo finale (lavoro sul testo regolativo) </a:t>
            </a:r>
            <a:endParaRPr/>
          </a:p>
        </p:txBody>
      </p:sp>
      <p:pic>
        <p:nvPicPr>
          <p:cNvPr id="223" name="Google Shape;223;g23a755e125a_2_25"/>
          <p:cNvPicPr preferRelativeResize="0"/>
          <p:nvPr/>
        </p:nvPicPr>
        <p:blipFill>
          <a:blip r:embed="rId3">
            <a:alphaModFix/>
          </a:blip>
          <a:stretch>
            <a:fillRect/>
          </a:stretch>
        </p:blipFill>
        <p:spPr>
          <a:xfrm rot="-5400000">
            <a:off x="3785912" y="202500"/>
            <a:ext cx="4833025" cy="70996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pic>
        <p:nvPicPr>
          <p:cNvPr id="229" name="Google Shape;229;g23a755e125a_2_44"/>
          <p:cNvPicPr preferRelativeResize="0"/>
          <p:nvPr/>
        </p:nvPicPr>
        <p:blipFill>
          <a:blip r:embed="rId3">
            <a:alphaModFix/>
          </a:blip>
          <a:stretch>
            <a:fillRect/>
          </a:stretch>
        </p:blipFill>
        <p:spPr>
          <a:xfrm rot="-5400000">
            <a:off x="4946375" y="-366725"/>
            <a:ext cx="5678375" cy="7591425"/>
          </a:xfrm>
          <a:prstGeom prst="rect">
            <a:avLst/>
          </a:prstGeom>
          <a:noFill/>
          <a:ln>
            <a:noFill/>
          </a:ln>
        </p:spPr>
      </p:pic>
      <p:sp>
        <p:nvSpPr>
          <p:cNvPr id="230" name="Google Shape;230;g23a755e125a_2_44"/>
          <p:cNvSpPr txBox="1"/>
          <p:nvPr/>
        </p:nvSpPr>
        <p:spPr>
          <a:xfrm>
            <a:off x="1428750" y="1109400"/>
            <a:ext cx="1748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IT" sz="1800">
                <a:solidFill>
                  <a:schemeClr val="dk1"/>
                </a:solidFill>
                <a:latin typeface="Calibri"/>
                <a:ea typeface="Calibri"/>
                <a:cs typeface="Calibri"/>
                <a:sym typeface="Calibri"/>
              </a:rPr>
              <a:t>Il decalogo </a:t>
            </a:r>
            <a:r>
              <a:rPr lang="it-IT" sz="1800">
                <a:solidFill>
                  <a:schemeClr val="dk1"/>
                </a:solidFill>
                <a:latin typeface="Calibri"/>
                <a:ea typeface="Calibri"/>
                <a:cs typeface="Calibri"/>
                <a:sym typeface="Calibri"/>
              </a:rPr>
              <a:t>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5"/>
          <p:cNvSpPr txBox="1"/>
          <p:nvPr>
            <p:ph type="title"/>
          </p:nvPr>
        </p:nvSpPr>
        <p:spPr>
          <a:xfrm>
            <a:off x="1295402" y="1129914"/>
            <a:ext cx="9982198" cy="834793"/>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rgbClr val="262626"/>
              </a:buClr>
              <a:buSzPct val="100000"/>
              <a:buFont typeface="Calibri"/>
              <a:buNone/>
            </a:pPr>
            <a:br>
              <a:rPr b="1" lang="it-IT" sz="3600">
                <a:latin typeface="Calibri"/>
                <a:ea typeface="Calibri"/>
                <a:cs typeface="Calibri"/>
                <a:sym typeface="Calibri"/>
              </a:rPr>
            </a:br>
            <a:r>
              <a:rPr b="1" lang="it-IT" sz="3600">
                <a:latin typeface="Calibri"/>
                <a:ea typeface="Calibri"/>
                <a:cs typeface="Calibri"/>
                <a:sym typeface="Calibri"/>
              </a:rPr>
              <a:t>MONITORAGGIO, VALUTAZIONE e AUTOVALUTAZIONE</a:t>
            </a:r>
            <a:br>
              <a:rPr b="1" lang="it-IT" sz="3600"/>
            </a:br>
            <a:endParaRPr sz="3600"/>
          </a:p>
        </p:txBody>
      </p:sp>
      <p:sp>
        <p:nvSpPr>
          <p:cNvPr id="236" name="Google Shape;236;p5"/>
          <p:cNvSpPr txBox="1"/>
          <p:nvPr/>
        </p:nvSpPr>
        <p:spPr>
          <a:xfrm>
            <a:off x="1295400" y="2655800"/>
            <a:ext cx="9295200" cy="2955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IT" sz="1800">
                <a:solidFill>
                  <a:schemeClr val="dk1"/>
                </a:solidFill>
                <a:latin typeface="Calibri"/>
                <a:ea typeface="Calibri"/>
                <a:cs typeface="Calibri"/>
                <a:sym typeface="Calibri"/>
              </a:rPr>
              <a:t>Il monitoraggio e la valutazione sono stati condotti in itinere in base ai feedback ricevuti dagli alunni stessi (grado di partecipazione e motivazione, interesse verso le attività proposte, modalità di lavoro in gruppo): la metodologia migliore per rilevare questi aspetti è stata l’osservazione diretta. </a:t>
            </a:r>
            <a:endParaRPr sz="1800">
              <a:solidFill>
                <a:schemeClr val="dk1"/>
              </a:solidFill>
              <a:latin typeface="Calibri"/>
              <a:ea typeface="Calibri"/>
              <a:cs typeface="Calibri"/>
              <a:sym typeface="Calibri"/>
            </a:endParaRPr>
          </a:p>
          <a:p>
            <a:pPr indent="0" lvl="0" marL="0" rtl="0" algn="l">
              <a:spcBef>
                <a:spcPts val="0"/>
              </a:spcBef>
              <a:spcAft>
                <a:spcPts val="0"/>
              </a:spcAft>
              <a:buNone/>
            </a:pPr>
            <a:r>
              <a:rPr lang="it-IT" sz="1800">
                <a:solidFill>
                  <a:schemeClr val="dk1"/>
                </a:solidFill>
                <a:latin typeface="Calibri"/>
                <a:ea typeface="Calibri"/>
                <a:cs typeface="Calibri"/>
                <a:sym typeface="Calibri"/>
              </a:rPr>
              <a:t>Per quanto riguarda l’autovalutazione invece, come momento conclusivo del progetto, è stata condotta una riflessione guidata dall’insegnante che ha rilevato quanto gli alunni si fossero realmente resi conto di come la collaborazione e il rispetto reciproco siano alla base per realizzare un artefatto comune, in questo caso lo spettacolo finale. Ciò ha portato anche alla stesura del decalogo per lavorare bene insieme, un testo regolativo composto da 10 regole che racchiude tutto il lavoro svolto e tutti gli insegnamenti appresi dalla classe. </a:t>
            </a:r>
            <a:endParaRPr sz="18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
          <p:cNvSpPr txBox="1"/>
          <p:nvPr>
            <p:ph type="title"/>
          </p:nvPr>
        </p:nvSpPr>
        <p:spPr>
          <a:xfrm>
            <a:off x="2015067" y="914400"/>
            <a:ext cx="7943580" cy="1163782"/>
          </a:xfrm>
          <a:prstGeom prst="rect">
            <a:avLst/>
          </a:prstGeom>
          <a:noFill/>
          <a:ln>
            <a:noFill/>
          </a:ln>
        </p:spPr>
        <p:txBody>
          <a:bodyPr anchorCtr="0" anchor="b" bIns="45700" lIns="91425" spcFirstLastPara="1" rIns="91425" wrap="square" tIns="45700">
            <a:normAutofit/>
          </a:bodyPr>
          <a:lstStyle/>
          <a:p>
            <a:pPr indent="0" lvl="0" marL="0" rtl="0" algn="ctr">
              <a:lnSpc>
                <a:spcPct val="100000"/>
              </a:lnSpc>
              <a:spcBef>
                <a:spcPts val="0"/>
              </a:spcBef>
              <a:spcAft>
                <a:spcPts val="0"/>
              </a:spcAft>
              <a:buClr>
                <a:srgbClr val="262626"/>
              </a:buClr>
              <a:buSzPts val="3200"/>
              <a:buFont typeface="Calibri"/>
              <a:buNone/>
            </a:pPr>
            <a:r>
              <a:rPr b="1" lang="it-IT" sz="3200">
                <a:latin typeface="Calibri"/>
                <a:ea typeface="Calibri"/>
                <a:cs typeface="Calibri"/>
                <a:sym typeface="Calibri"/>
              </a:rPr>
              <a:t>IDENTIFICAZIONE DEL PROBLEMA</a:t>
            </a:r>
            <a:br>
              <a:rPr b="1" lang="it-IT" sz="3200">
                <a:latin typeface="Calibri"/>
                <a:ea typeface="Calibri"/>
                <a:cs typeface="Calibri"/>
                <a:sym typeface="Calibri"/>
              </a:rPr>
            </a:br>
            <a:r>
              <a:rPr b="1" lang="it-IT" sz="3200">
                <a:latin typeface="Calibri"/>
                <a:ea typeface="Calibri"/>
                <a:cs typeface="Calibri"/>
                <a:sym typeface="Calibri"/>
              </a:rPr>
              <a:t> AFFRONTATO E SOLUZIONE TROVATA</a:t>
            </a:r>
            <a:endParaRPr sz="3200">
              <a:latin typeface="Calibri"/>
              <a:ea typeface="Calibri"/>
              <a:cs typeface="Calibri"/>
              <a:sym typeface="Calibri"/>
            </a:endParaRPr>
          </a:p>
        </p:txBody>
      </p:sp>
      <p:sp>
        <p:nvSpPr>
          <p:cNvPr id="162" name="Google Shape;162;p2"/>
          <p:cNvSpPr txBox="1"/>
          <p:nvPr>
            <p:ph idx="1" type="body"/>
          </p:nvPr>
        </p:nvSpPr>
        <p:spPr>
          <a:xfrm>
            <a:off x="2015067" y="3846050"/>
            <a:ext cx="8158690" cy="1893567"/>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960"/>
              </a:spcBef>
              <a:spcAft>
                <a:spcPts val="0"/>
              </a:spcAft>
              <a:buSzPts val="2070"/>
              <a:buNone/>
            </a:pPr>
            <a:r>
              <a:rPr lang="it-IT" sz="1800">
                <a:latin typeface="Calibri"/>
                <a:ea typeface="Calibri"/>
                <a:cs typeface="Calibri"/>
                <a:sym typeface="Calibri"/>
              </a:rPr>
              <a:t>SITUAZIONE FINALE: la classe, durante lo sviluppo del progetto dei burattini, ha dimostrato più collaborazione e reciproco aiuto tra i pari. Questo ha permesso di realizzare uno spettacolo finale senza grosse difficoltà. </a:t>
            </a:r>
            <a:endParaRPr/>
          </a:p>
          <a:p>
            <a:pPr indent="0" lvl="0" marL="0" rtl="0" algn="l">
              <a:lnSpc>
                <a:spcPct val="100000"/>
              </a:lnSpc>
              <a:spcBef>
                <a:spcPts val="960"/>
              </a:spcBef>
              <a:spcAft>
                <a:spcPts val="0"/>
              </a:spcAft>
              <a:buSzPts val="2070"/>
              <a:buNone/>
            </a:pPr>
            <a:r>
              <a:t/>
            </a:r>
            <a:endParaRPr sz="1800">
              <a:latin typeface="Calibri"/>
              <a:ea typeface="Calibri"/>
              <a:cs typeface="Calibri"/>
              <a:sym typeface="Calibri"/>
            </a:endParaRPr>
          </a:p>
        </p:txBody>
      </p:sp>
      <p:sp>
        <p:nvSpPr>
          <p:cNvPr id="163" name="Google Shape;163;p2"/>
          <p:cNvSpPr txBox="1"/>
          <p:nvPr/>
        </p:nvSpPr>
        <p:spPr>
          <a:xfrm flipH="1">
            <a:off x="2014921" y="2642617"/>
            <a:ext cx="9015300" cy="646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it-IT" sz="1800" u="none" cap="none" strike="noStrike">
                <a:solidFill>
                  <a:schemeClr val="dk1"/>
                </a:solidFill>
                <a:latin typeface="Calibri"/>
                <a:ea typeface="Calibri"/>
                <a:cs typeface="Calibri"/>
                <a:sym typeface="Calibri"/>
              </a:rPr>
              <a:t>SITUAZIONE INIZIALE: come possiamo collab</a:t>
            </a:r>
            <a:r>
              <a:rPr lang="it-IT" sz="1800">
                <a:solidFill>
                  <a:schemeClr val="dk1"/>
                </a:solidFill>
                <a:latin typeface="Calibri"/>
                <a:ea typeface="Calibri"/>
                <a:cs typeface="Calibri"/>
                <a:sym typeface="Calibri"/>
              </a:rPr>
              <a:t>orare tutti insieme per realizzare uno spettacolo senza litigare?</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4"/>
          <p:cNvSpPr txBox="1"/>
          <p:nvPr>
            <p:ph type="title"/>
          </p:nvPr>
        </p:nvSpPr>
        <p:spPr>
          <a:xfrm>
            <a:off x="2014917" y="412600"/>
            <a:ext cx="7943700" cy="1163700"/>
          </a:xfrm>
          <a:prstGeom prst="rect">
            <a:avLst/>
          </a:prstGeom>
          <a:noFill/>
          <a:ln>
            <a:noFill/>
          </a:ln>
        </p:spPr>
        <p:txBody>
          <a:bodyPr anchorCtr="0" anchor="b" bIns="45700" lIns="91425" spcFirstLastPara="1" rIns="91425" wrap="square" tIns="45700">
            <a:normAutofit/>
          </a:bodyPr>
          <a:lstStyle/>
          <a:p>
            <a:pPr indent="0" lvl="0" marL="0" rtl="0" algn="ctr">
              <a:lnSpc>
                <a:spcPct val="100000"/>
              </a:lnSpc>
              <a:spcBef>
                <a:spcPts val="0"/>
              </a:spcBef>
              <a:spcAft>
                <a:spcPts val="0"/>
              </a:spcAft>
              <a:buClr>
                <a:srgbClr val="262626"/>
              </a:buClr>
              <a:buSzPts val="3200"/>
              <a:buFont typeface="Calibri"/>
              <a:buNone/>
            </a:pPr>
            <a:r>
              <a:rPr b="1" lang="it-IT" sz="3200">
                <a:latin typeface="Calibri"/>
                <a:ea typeface="Calibri"/>
                <a:cs typeface="Calibri"/>
                <a:sym typeface="Calibri"/>
              </a:rPr>
              <a:t>COMPITO ESPERTO</a:t>
            </a:r>
            <a:endParaRPr sz="3200">
              <a:latin typeface="Calibri"/>
              <a:ea typeface="Calibri"/>
              <a:cs typeface="Calibri"/>
              <a:sym typeface="Calibri"/>
            </a:endParaRPr>
          </a:p>
        </p:txBody>
      </p:sp>
      <p:sp>
        <p:nvSpPr>
          <p:cNvPr id="169" name="Google Shape;169;p24"/>
          <p:cNvSpPr txBox="1"/>
          <p:nvPr/>
        </p:nvSpPr>
        <p:spPr>
          <a:xfrm flipH="1">
            <a:off x="1910371" y="1576292"/>
            <a:ext cx="9015300" cy="9234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lang="it-IT" sz="1800">
                <a:solidFill>
                  <a:schemeClr val="dk1"/>
                </a:solidFill>
                <a:latin typeface="Calibri"/>
                <a:ea typeface="Calibri"/>
                <a:cs typeface="Calibri"/>
                <a:sym typeface="Calibri"/>
              </a:rPr>
              <a:t>Realizzazione di uno spettacolo finale partendo dalla storia “Il Natale degli animali”, riadattata in un copione teatrale, tramite l’uso di burattini realizzati dagli alunni, e di un decalogo per lavorare bene insieme.  </a:t>
            </a:r>
            <a:endParaRPr b="0" i="0" sz="1800" u="none" cap="none" strike="noStrike">
              <a:solidFill>
                <a:schemeClr val="dk1"/>
              </a:solidFill>
              <a:latin typeface="Calibri"/>
              <a:ea typeface="Calibri"/>
              <a:cs typeface="Calibri"/>
              <a:sym typeface="Calibri"/>
            </a:endParaRPr>
          </a:p>
        </p:txBody>
      </p:sp>
      <p:pic>
        <p:nvPicPr>
          <p:cNvPr id="170" name="Google Shape;170;p24"/>
          <p:cNvPicPr preferRelativeResize="0"/>
          <p:nvPr/>
        </p:nvPicPr>
        <p:blipFill>
          <a:blip r:embed="rId3">
            <a:alphaModFix/>
          </a:blip>
          <a:stretch>
            <a:fillRect/>
          </a:stretch>
        </p:blipFill>
        <p:spPr>
          <a:xfrm>
            <a:off x="4739963" y="2499703"/>
            <a:ext cx="2712075" cy="38257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3"/>
          <p:cNvSpPr txBox="1"/>
          <p:nvPr>
            <p:ph type="title"/>
          </p:nvPr>
        </p:nvSpPr>
        <p:spPr>
          <a:xfrm>
            <a:off x="713984" y="87683"/>
            <a:ext cx="10639816" cy="1603006"/>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rgbClr val="262626"/>
              </a:buClr>
              <a:buSzPct val="100000"/>
              <a:buFont typeface="Garamond"/>
              <a:buNone/>
            </a:pPr>
            <a:br>
              <a:rPr lang="it-IT" sz="3100"/>
            </a:br>
            <a:br>
              <a:rPr lang="it-IT"/>
            </a:br>
            <a:endParaRPr/>
          </a:p>
        </p:txBody>
      </p:sp>
      <p:sp>
        <p:nvSpPr>
          <p:cNvPr id="176" name="Google Shape;176;p3"/>
          <p:cNvSpPr txBox="1"/>
          <p:nvPr/>
        </p:nvSpPr>
        <p:spPr>
          <a:xfrm>
            <a:off x="1295401" y="1098524"/>
            <a:ext cx="9428017" cy="58477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1" i="0" lang="it-IT" sz="3200" u="none" cap="none" strike="noStrike">
                <a:solidFill>
                  <a:schemeClr val="dk1"/>
                </a:solidFill>
                <a:latin typeface="Calibri"/>
                <a:ea typeface="Calibri"/>
                <a:cs typeface="Calibri"/>
                <a:sym typeface="Calibri"/>
              </a:rPr>
              <a:t>METODOLOGIA E FASI DI REALIZZAZIONE</a:t>
            </a:r>
            <a:endParaRPr b="1" i="0" sz="3200" u="none" cap="none" strike="noStrike">
              <a:solidFill>
                <a:schemeClr val="dk1"/>
              </a:solidFill>
              <a:latin typeface="Calibri"/>
              <a:ea typeface="Calibri"/>
              <a:cs typeface="Calibri"/>
              <a:sym typeface="Calibri"/>
            </a:endParaRPr>
          </a:p>
        </p:txBody>
      </p:sp>
      <p:sp>
        <p:nvSpPr>
          <p:cNvPr id="177" name="Google Shape;177;p3"/>
          <p:cNvSpPr txBox="1"/>
          <p:nvPr/>
        </p:nvSpPr>
        <p:spPr>
          <a:xfrm flipH="1">
            <a:off x="1588346" y="2693042"/>
            <a:ext cx="9015300" cy="3140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lang="it-IT" sz="1800">
                <a:solidFill>
                  <a:schemeClr val="dk1"/>
                </a:solidFill>
                <a:latin typeface="Calibri"/>
                <a:ea typeface="Calibri"/>
                <a:cs typeface="Calibri"/>
                <a:sym typeface="Calibri"/>
              </a:rPr>
              <a:t>La metodologia adottata durante l’intero progetto è stata quella della sperimentazione diretta e del role - playing. In ordine, le fasi di realizzazione:</a:t>
            </a:r>
            <a:endParaRPr sz="1800">
              <a:solidFill>
                <a:schemeClr val="dk1"/>
              </a:solidFill>
              <a:latin typeface="Calibri"/>
              <a:ea typeface="Calibri"/>
              <a:cs typeface="Calibri"/>
              <a:sym typeface="Calibri"/>
            </a:endParaRPr>
          </a:p>
          <a:p>
            <a:pPr indent="-342900" lvl="0" marL="457200" marR="0" rtl="0" algn="l">
              <a:lnSpc>
                <a:spcPct val="100000"/>
              </a:lnSpc>
              <a:spcBef>
                <a:spcPts val="0"/>
              </a:spcBef>
              <a:spcAft>
                <a:spcPts val="0"/>
              </a:spcAft>
              <a:buClr>
                <a:schemeClr val="dk1"/>
              </a:buClr>
              <a:buSzPts val="1800"/>
              <a:buFont typeface="Calibri"/>
              <a:buChar char="-"/>
            </a:pPr>
            <a:r>
              <a:rPr lang="it-IT" sz="1800">
                <a:solidFill>
                  <a:schemeClr val="dk1"/>
                </a:solidFill>
                <a:latin typeface="Calibri"/>
                <a:ea typeface="Calibri"/>
                <a:cs typeface="Calibri"/>
                <a:sym typeface="Calibri"/>
              </a:rPr>
              <a:t>incontri con l’esperto (8 incontri da 1 ora);</a:t>
            </a:r>
            <a:endParaRPr sz="1800">
              <a:solidFill>
                <a:schemeClr val="dk1"/>
              </a:solidFill>
              <a:latin typeface="Calibri"/>
              <a:ea typeface="Calibri"/>
              <a:cs typeface="Calibri"/>
              <a:sym typeface="Calibri"/>
            </a:endParaRPr>
          </a:p>
          <a:p>
            <a:pPr indent="-342900" lvl="0" marL="457200" marR="0" rtl="0" algn="l">
              <a:lnSpc>
                <a:spcPct val="100000"/>
              </a:lnSpc>
              <a:spcBef>
                <a:spcPts val="0"/>
              </a:spcBef>
              <a:spcAft>
                <a:spcPts val="0"/>
              </a:spcAft>
              <a:buClr>
                <a:schemeClr val="dk1"/>
              </a:buClr>
              <a:buSzPts val="1800"/>
              <a:buFont typeface="Calibri"/>
              <a:buChar char="-"/>
            </a:pPr>
            <a:r>
              <a:rPr lang="it-IT" sz="1800">
                <a:solidFill>
                  <a:schemeClr val="dk1"/>
                </a:solidFill>
                <a:latin typeface="Calibri"/>
                <a:ea typeface="Calibri"/>
                <a:cs typeface="Calibri"/>
                <a:sym typeface="Calibri"/>
              </a:rPr>
              <a:t>progettazione del burattino durante le ore di tecnologia;</a:t>
            </a:r>
            <a:endParaRPr sz="1800">
              <a:solidFill>
                <a:schemeClr val="dk1"/>
              </a:solidFill>
              <a:latin typeface="Calibri"/>
              <a:ea typeface="Calibri"/>
              <a:cs typeface="Calibri"/>
              <a:sym typeface="Calibri"/>
            </a:endParaRPr>
          </a:p>
          <a:p>
            <a:pPr indent="-342900" lvl="0" marL="457200" marR="0" rtl="0" algn="l">
              <a:lnSpc>
                <a:spcPct val="100000"/>
              </a:lnSpc>
              <a:spcBef>
                <a:spcPts val="0"/>
              </a:spcBef>
              <a:spcAft>
                <a:spcPts val="0"/>
              </a:spcAft>
              <a:buClr>
                <a:schemeClr val="dk1"/>
              </a:buClr>
              <a:buSzPts val="1800"/>
              <a:buFont typeface="Calibri"/>
              <a:buChar char="-"/>
            </a:pPr>
            <a:r>
              <a:rPr lang="it-IT" sz="1800">
                <a:solidFill>
                  <a:schemeClr val="dk1"/>
                </a:solidFill>
                <a:latin typeface="Calibri"/>
                <a:ea typeface="Calibri"/>
                <a:cs typeface="Calibri"/>
                <a:sym typeface="Calibri"/>
              </a:rPr>
              <a:t>realizzazione delle marionette durante le ore di arte;</a:t>
            </a:r>
            <a:endParaRPr sz="1800">
              <a:solidFill>
                <a:schemeClr val="dk1"/>
              </a:solidFill>
              <a:latin typeface="Calibri"/>
              <a:ea typeface="Calibri"/>
              <a:cs typeface="Calibri"/>
              <a:sym typeface="Calibri"/>
            </a:endParaRPr>
          </a:p>
          <a:p>
            <a:pPr indent="-342900" lvl="0" marL="457200" marR="0" rtl="0" algn="l">
              <a:lnSpc>
                <a:spcPct val="100000"/>
              </a:lnSpc>
              <a:spcBef>
                <a:spcPts val="0"/>
              </a:spcBef>
              <a:spcAft>
                <a:spcPts val="0"/>
              </a:spcAft>
              <a:buClr>
                <a:schemeClr val="dk1"/>
              </a:buClr>
              <a:buSzPts val="1800"/>
              <a:buFont typeface="Calibri"/>
              <a:buChar char="-"/>
            </a:pPr>
            <a:r>
              <a:rPr lang="it-IT" sz="1800">
                <a:solidFill>
                  <a:schemeClr val="dk1"/>
                </a:solidFill>
                <a:latin typeface="Calibri"/>
                <a:ea typeface="Calibri"/>
                <a:cs typeface="Calibri"/>
                <a:sym typeface="Calibri"/>
              </a:rPr>
              <a:t>lavoro sulla lettura espressiva, sul testo teatrale e sul discorso diretto durante le ore di italiano;</a:t>
            </a:r>
            <a:endParaRPr sz="1800">
              <a:solidFill>
                <a:schemeClr val="dk1"/>
              </a:solidFill>
              <a:latin typeface="Calibri"/>
              <a:ea typeface="Calibri"/>
              <a:cs typeface="Calibri"/>
              <a:sym typeface="Calibri"/>
            </a:endParaRPr>
          </a:p>
          <a:p>
            <a:pPr indent="-342900" lvl="0" marL="457200" marR="0" rtl="0" algn="l">
              <a:lnSpc>
                <a:spcPct val="100000"/>
              </a:lnSpc>
              <a:spcBef>
                <a:spcPts val="0"/>
              </a:spcBef>
              <a:spcAft>
                <a:spcPts val="0"/>
              </a:spcAft>
              <a:buClr>
                <a:schemeClr val="dk1"/>
              </a:buClr>
              <a:buSzPts val="1800"/>
              <a:buFont typeface="Calibri"/>
              <a:buChar char="-"/>
            </a:pPr>
            <a:r>
              <a:rPr lang="it-IT" sz="1800">
                <a:solidFill>
                  <a:schemeClr val="dk1"/>
                </a:solidFill>
                <a:latin typeface="Calibri"/>
                <a:ea typeface="Calibri"/>
                <a:cs typeface="Calibri"/>
                <a:sym typeface="Calibri"/>
              </a:rPr>
              <a:t>realizzazione della base musicale per lo spettacolo finale;</a:t>
            </a:r>
            <a:endParaRPr sz="1800">
              <a:solidFill>
                <a:schemeClr val="dk1"/>
              </a:solidFill>
              <a:latin typeface="Calibri"/>
              <a:ea typeface="Calibri"/>
              <a:cs typeface="Calibri"/>
              <a:sym typeface="Calibri"/>
            </a:endParaRPr>
          </a:p>
          <a:p>
            <a:pPr indent="-342900" lvl="0" marL="457200" marR="0" rtl="0" algn="l">
              <a:lnSpc>
                <a:spcPct val="100000"/>
              </a:lnSpc>
              <a:spcBef>
                <a:spcPts val="0"/>
              </a:spcBef>
              <a:spcAft>
                <a:spcPts val="0"/>
              </a:spcAft>
              <a:buClr>
                <a:schemeClr val="dk1"/>
              </a:buClr>
              <a:buSzPts val="1800"/>
              <a:buFont typeface="Calibri"/>
              <a:buChar char="-"/>
            </a:pPr>
            <a:r>
              <a:rPr lang="it-IT" sz="1800">
                <a:solidFill>
                  <a:schemeClr val="dk1"/>
                </a:solidFill>
                <a:latin typeface="Calibri"/>
                <a:ea typeface="Calibri"/>
                <a:cs typeface="Calibri"/>
                <a:sym typeface="Calibri"/>
              </a:rPr>
              <a:t>messa in scena dello spettacolo finale;</a:t>
            </a:r>
            <a:endParaRPr sz="1800">
              <a:solidFill>
                <a:schemeClr val="dk1"/>
              </a:solidFill>
              <a:latin typeface="Calibri"/>
              <a:ea typeface="Calibri"/>
              <a:cs typeface="Calibri"/>
              <a:sym typeface="Calibri"/>
            </a:endParaRPr>
          </a:p>
          <a:p>
            <a:pPr indent="-342900" lvl="0" marL="457200" marR="0" rtl="0" algn="l">
              <a:lnSpc>
                <a:spcPct val="100000"/>
              </a:lnSpc>
              <a:spcBef>
                <a:spcPts val="0"/>
              </a:spcBef>
              <a:spcAft>
                <a:spcPts val="0"/>
              </a:spcAft>
              <a:buClr>
                <a:schemeClr val="dk1"/>
              </a:buClr>
              <a:buSzPts val="1800"/>
              <a:buFont typeface="Calibri"/>
              <a:buChar char="-"/>
            </a:pPr>
            <a:r>
              <a:rPr lang="it-IT" sz="1800">
                <a:solidFill>
                  <a:schemeClr val="dk1"/>
                </a:solidFill>
                <a:latin typeface="Calibri"/>
                <a:ea typeface="Calibri"/>
                <a:cs typeface="Calibri"/>
                <a:sym typeface="Calibri"/>
              </a:rPr>
              <a:t>riflessione sull’attività (autovalutazione) e realizzazione di un decalogo finale (lavoro sul testo regolativo) durante le ore di italiano.</a:t>
            </a:r>
            <a:endParaRPr sz="18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4"/>
          <p:cNvSpPr txBox="1"/>
          <p:nvPr>
            <p:ph type="title"/>
          </p:nvPr>
        </p:nvSpPr>
        <p:spPr>
          <a:xfrm>
            <a:off x="713984" y="87683"/>
            <a:ext cx="10639816" cy="1603006"/>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100000"/>
              </a:lnSpc>
              <a:spcBef>
                <a:spcPts val="0"/>
              </a:spcBef>
              <a:spcAft>
                <a:spcPts val="0"/>
              </a:spcAft>
              <a:buClr>
                <a:srgbClr val="262626"/>
              </a:buClr>
              <a:buSzPct val="100000"/>
              <a:buFont typeface="Garamond"/>
              <a:buNone/>
            </a:pPr>
            <a:br>
              <a:rPr lang="it-IT" sz="3100"/>
            </a:br>
            <a:br>
              <a:rPr lang="it-IT"/>
            </a:br>
            <a:endParaRPr/>
          </a:p>
        </p:txBody>
      </p:sp>
      <p:sp>
        <p:nvSpPr>
          <p:cNvPr id="183" name="Google Shape;183;p4"/>
          <p:cNvSpPr txBox="1"/>
          <p:nvPr/>
        </p:nvSpPr>
        <p:spPr>
          <a:xfrm>
            <a:off x="1295401" y="1150040"/>
            <a:ext cx="9428017" cy="58477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200"/>
              <a:buFont typeface="Arial"/>
              <a:buNone/>
            </a:pPr>
            <a:r>
              <a:rPr b="1" i="0" lang="it-IT" sz="3200" u="none" cap="none" strike="noStrike">
                <a:solidFill>
                  <a:schemeClr val="dk1"/>
                </a:solidFill>
                <a:latin typeface="Calibri"/>
                <a:ea typeface="Calibri"/>
                <a:cs typeface="Calibri"/>
                <a:sym typeface="Calibri"/>
              </a:rPr>
              <a:t>DOCUMENTAZIONE ATTIVITÀ</a:t>
            </a:r>
            <a:endParaRPr b="1" i="0" sz="3200" u="none" cap="none" strike="noStrike">
              <a:solidFill>
                <a:schemeClr val="dk1"/>
              </a:solidFill>
              <a:latin typeface="Calibri"/>
              <a:ea typeface="Calibri"/>
              <a:cs typeface="Calibri"/>
              <a:sym typeface="Calibri"/>
            </a:endParaRPr>
          </a:p>
        </p:txBody>
      </p:sp>
      <p:pic>
        <p:nvPicPr>
          <p:cNvPr id="184" name="Google Shape;184;p4"/>
          <p:cNvPicPr preferRelativeResize="0"/>
          <p:nvPr/>
        </p:nvPicPr>
        <p:blipFill>
          <a:blip r:embed="rId3">
            <a:alphaModFix/>
          </a:blip>
          <a:stretch>
            <a:fillRect/>
          </a:stretch>
        </p:blipFill>
        <p:spPr>
          <a:xfrm>
            <a:off x="992850" y="2610000"/>
            <a:ext cx="4301951" cy="3227975"/>
          </a:xfrm>
          <a:prstGeom prst="rect">
            <a:avLst/>
          </a:prstGeom>
          <a:noFill/>
          <a:ln>
            <a:noFill/>
          </a:ln>
        </p:spPr>
      </p:pic>
      <p:sp>
        <p:nvSpPr>
          <p:cNvPr id="185" name="Google Shape;185;p4"/>
          <p:cNvSpPr txBox="1"/>
          <p:nvPr/>
        </p:nvSpPr>
        <p:spPr>
          <a:xfrm flipH="1">
            <a:off x="1223800" y="1690697"/>
            <a:ext cx="9015300" cy="6465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None/>
            </a:pPr>
            <a:r>
              <a:rPr lang="it-IT" sz="1800">
                <a:solidFill>
                  <a:schemeClr val="dk1"/>
                </a:solidFill>
                <a:latin typeface="Calibri"/>
                <a:ea typeface="Calibri"/>
                <a:cs typeface="Calibri"/>
                <a:sym typeface="Calibri"/>
              </a:rPr>
              <a:t>Incontri con l’esperto: prove per la messa in scena dello spettacolo finale. Durante le prove gli alunni si sono esercitati nella lettura del copione e nell’animazione del proprio personaggio.</a:t>
            </a:r>
            <a:endParaRPr b="0" i="0" sz="1800" u="none" cap="none" strike="noStrike">
              <a:solidFill>
                <a:schemeClr val="dk1"/>
              </a:solidFill>
              <a:latin typeface="Calibri"/>
              <a:ea typeface="Calibri"/>
              <a:cs typeface="Calibri"/>
              <a:sym typeface="Calibri"/>
            </a:endParaRPr>
          </a:p>
        </p:txBody>
      </p:sp>
      <p:pic>
        <p:nvPicPr>
          <p:cNvPr id="186" name="Google Shape;186;p4"/>
          <p:cNvPicPr preferRelativeResize="0"/>
          <p:nvPr/>
        </p:nvPicPr>
        <p:blipFill>
          <a:blip r:embed="rId4">
            <a:alphaModFix/>
          </a:blip>
          <a:stretch>
            <a:fillRect/>
          </a:stretch>
        </p:blipFill>
        <p:spPr>
          <a:xfrm>
            <a:off x="6051175" y="2610000"/>
            <a:ext cx="4372007" cy="32279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g23a755e125a_2_1"/>
          <p:cNvSpPr txBox="1"/>
          <p:nvPr/>
        </p:nvSpPr>
        <p:spPr>
          <a:xfrm flipH="1">
            <a:off x="1409463" y="728922"/>
            <a:ext cx="9015300" cy="3693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None/>
            </a:pPr>
            <a:r>
              <a:rPr lang="it-IT" sz="1800">
                <a:solidFill>
                  <a:schemeClr val="dk1"/>
                </a:solidFill>
                <a:latin typeface="Calibri"/>
                <a:ea typeface="Calibri"/>
                <a:cs typeface="Calibri"/>
                <a:sym typeface="Calibri"/>
              </a:rPr>
              <a:t>Progettazione e realizzazione dei burattini. </a:t>
            </a:r>
            <a:endParaRPr b="0" i="0" sz="1800" u="none" cap="none" strike="noStrike">
              <a:solidFill>
                <a:schemeClr val="dk1"/>
              </a:solidFill>
              <a:highlight>
                <a:srgbClr val="FFFF00"/>
              </a:highlight>
              <a:latin typeface="Calibri"/>
              <a:ea typeface="Calibri"/>
              <a:cs typeface="Calibri"/>
              <a:sym typeface="Calibri"/>
            </a:endParaRPr>
          </a:p>
        </p:txBody>
      </p:sp>
      <p:pic>
        <p:nvPicPr>
          <p:cNvPr id="193" name="Google Shape;193;g23a755e125a_2_1"/>
          <p:cNvPicPr preferRelativeResize="0"/>
          <p:nvPr/>
        </p:nvPicPr>
        <p:blipFill>
          <a:blip r:embed="rId3">
            <a:alphaModFix/>
          </a:blip>
          <a:stretch>
            <a:fillRect/>
          </a:stretch>
        </p:blipFill>
        <p:spPr>
          <a:xfrm rot="-5400000">
            <a:off x="3471225" y="-834525"/>
            <a:ext cx="4891775" cy="91997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g23a755e125a_2_7"/>
          <p:cNvSpPr txBox="1"/>
          <p:nvPr/>
        </p:nvSpPr>
        <p:spPr>
          <a:xfrm flipH="1">
            <a:off x="870725" y="783025"/>
            <a:ext cx="1684200" cy="20319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None/>
            </a:pPr>
            <a:r>
              <a:rPr lang="it-IT" sz="1800">
                <a:solidFill>
                  <a:schemeClr val="dk1"/>
                </a:solidFill>
                <a:latin typeface="Calibri"/>
                <a:ea typeface="Calibri"/>
                <a:cs typeface="Calibri"/>
                <a:sym typeface="Calibri"/>
              </a:rPr>
              <a:t>L</a:t>
            </a:r>
            <a:r>
              <a:rPr lang="it-IT" sz="1800">
                <a:solidFill>
                  <a:schemeClr val="dk1"/>
                </a:solidFill>
                <a:latin typeface="Calibri"/>
                <a:ea typeface="Calibri"/>
                <a:cs typeface="Calibri"/>
                <a:sym typeface="Calibri"/>
              </a:rPr>
              <a:t>avoro sulla lettura espressiva, sul testo teatrale e sul discorso diretto e indiretto</a:t>
            </a:r>
            <a:endParaRPr b="0" i="0" sz="1800" u="none" cap="none" strike="noStrike">
              <a:solidFill>
                <a:schemeClr val="dk1"/>
              </a:solidFill>
              <a:highlight>
                <a:srgbClr val="FFFF00"/>
              </a:highlight>
              <a:latin typeface="Calibri"/>
              <a:ea typeface="Calibri"/>
              <a:cs typeface="Calibri"/>
              <a:sym typeface="Calibri"/>
            </a:endParaRPr>
          </a:p>
        </p:txBody>
      </p:sp>
      <p:pic>
        <p:nvPicPr>
          <p:cNvPr id="200" name="Google Shape;200;g23a755e125a_2_7"/>
          <p:cNvPicPr preferRelativeResize="0"/>
          <p:nvPr/>
        </p:nvPicPr>
        <p:blipFill>
          <a:blip r:embed="rId3">
            <a:alphaModFix/>
          </a:blip>
          <a:stretch>
            <a:fillRect/>
          </a:stretch>
        </p:blipFill>
        <p:spPr>
          <a:xfrm rot="-5400000">
            <a:off x="4352500" y="-941275"/>
            <a:ext cx="5817825" cy="87405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g23a755e125a_2_13"/>
          <p:cNvSpPr txBox="1"/>
          <p:nvPr/>
        </p:nvSpPr>
        <p:spPr>
          <a:xfrm flipH="1">
            <a:off x="1181975" y="812547"/>
            <a:ext cx="9015300" cy="9234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None/>
            </a:pPr>
            <a:r>
              <a:rPr lang="it-IT" sz="1800">
                <a:solidFill>
                  <a:schemeClr val="dk1"/>
                </a:solidFill>
                <a:latin typeface="Calibri"/>
                <a:ea typeface="Calibri"/>
                <a:cs typeface="Calibri"/>
                <a:sym typeface="Calibri"/>
              </a:rPr>
              <a:t>Re</a:t>
            </a:r>
            <a:r>
              <a:rPr lang="it-IT" sz="1800">
                <a:solidFill>
                  <a:schemeClr val="dk1"/>
                </a:solidFill>
                <a:latin typeface="Calibri"/>
                <a:ea typeface="Calibri"/>
                <a:cs typeface="Calibri"/>
                <a:sym typeface="Calibri"/>
              </a:rPr>
              <a:t>alizzazione della base musicale di jingle bells con le percussioni per lo spettacolo finale.</a:t>
            </a:r>
            <a:endParaRPr sz="1800">
              <a:solidFill>
                <a:schemeClr val="dk1"/>
              </a:solidFill>
              <a:latin typeface="Calibri"/>
              <a:ea typeface="Calibri"/>
              <a:cs typeface="Calibri"/>
              <a:sym typeface="Calibri"/>
            </a:endParaRPr>
          </a:p>
          <a:p>
            <a:pPr indent="0" lvl="0" marL="0" rtl="0" algn="l">
              <a:spcBef>
                <a:spcPts val="0"/>
              </a:spcBef>
              <a:spcAft>
                <a:spcPts val="0"/>
              </a:spcAft>
              <a:buNone/>
            </a:pPr>
            <a:r>
              <a:rPr lang="it-IT" sz="1800" u="sng">
                <a:solidFill>
                  <a:schemeClr val="hlink"/>
                </a:solidFill>
                <a:latin typeface="Calibri"/>
                <a:ea typeface="Calibri"/>
                <a:cs typeface="Calibri"/>
                <a:sym typeface="Calibri"/>
                <a:hlinkClick r:id="rId3"/>
              </a:rPr>
              <a:t>https://www.youtube.com/watch?v=yWM3dRR46bc</a:t>
            </a:r>
            <a:endParaRPr sz="1800">
              <a:solidFill>
                <a:schemeClr val="dk1"/>
              </a:solidFill>
              <a:latin typeface="Calibri"/>
              <a:ea typeface="Calibri"/>
              <a:cs typeface="Calibri"/>
              <a:sym typeface="Calibri"/>
            </a:endParaRPr>
          </a:p>
          <a:p>
            <a:pPr indent="0" lvl="0" marL="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207" name="Google Shape;207;g23a755e125a_2_13"/>
          <p:cNvPicPr preferRelativeResize="0"/>
          <p:nvPr/>
        </p:nvPicPr>
        <p:blipFill rotWithShape="1">
          <a:blip r:embed="rId4">
            <a:alphaModFix/>
          </a:blip>
          <a:srcRect b="0" l="5722" r="0" t="13948"/>
          <a:stretch/>
        </p:blipFill>
        <p:spPr>
          <a:xfrm>
            <a:off x="1181975" y="1609950"/>
            <a:ext cx="5126354" cy="2273650"/>
          </a:xfrm>
          <a:prstGeom prst="rect">
            <a:avLst/>
          </a:prstGeom>
          <a:noFill/>
          <a:ln>
            <a:noFill/>
          </a:ln>
        </p:spPr>
      </p:pic>
      <p:pic>
        <p:nvPicPr>
          <p:cNvPr id="208" name="Google Shape;208;g23a755e125a_2_13"/>
          <p:cNvPicPr preferRelativeResize="0"/>
          <p:nvPr/>
        </p:nvPicPr>
        <p:blipFill rotWithShape="1">
          <a:blip r:embed="rId5">
            <a:alphaModFix/>
          </a:blip>
          <a:srcRect b="6151" l="5078" r="0" t="11496"/>
          <a:stretch/>
        </p:blipFill>
        <p:spPr>
          <a:xfrm>
            <a:off x="6308325" y="3883600"/>
            <a:ext cx="5232775" cy="227366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g23a755e125a_2_19"/>
          <p:cNvSpPr txBox="1"/>
          <p:nvPr/>
        </p:nvSpPr>
        <p:spPr>
          <a:xfrm>
            <a:off x="1344700" y="874075"/>
            <a:ext cx="92952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IT" sz="1800">
                <a:solidFill>
                  <a:schemeClr val="dk1"/>
                </a:solidFill>
                <a:latin typeface="Calibri"/>
                <a:ea typeface="Calibri"/>
                <a:cs typeface="Calibri"/>
                <a:sym typeface="Calibri"/>
              </a:rPr>
              <a:t>Spettacolo </a:t>
            </a:r>
            <a:r>
              <a:rPr lang="it-IT" sz="1800">
                <a:solidFill>
                  <a:schemeClr val="dk1"/>
                </a:solidFill>
                <a:latin typeface="Calibri"/>
                <a:ea typeface="Calibri"/>
                <a:cs typeface="Calibri"/>
                <a:sym typeface="Calibri"/>
              </a:rPr>
              <a:t>finale: gli alunni hanno messo in scena lo spettacolo dei burattini presentandolo alle altre classi del plesso.</a:t>
            </a:r>
            <a:endParaRPr/>
          </a:p>
        </p:txBody>
      </p:sp>
      <p:pic>
        <p:nvPicPr>
          <p:cNvPr id="215" name="Google Shape;215;g23a755e125a_2_19"/>
          <p:cNvPicPr preferRelativeResize="0"/>
          <p:nvPr/>
        </p:nvPicPr>
        <p:blipFill>
          <a:blip r:embed="rId3">
            <a:alphaModFix/>
          </a:blip>
          <a:stretch>
            <a:fillRect/>
          </a:stretch>
        </p:blipFill>
        <p:spPr>
          <a:xfrm>
            <a:off x="1563200" y="1893224"/>
            <a:ext cx="2983935" cy="4047425"/>
          </a:xfrm>
          <a:prstGeom prst="rect">
            <a:avLst/>
          </a:prstGeom>
          <a:noFill/>
          <a:ln>
            <a:noFill/>
          </a:ln>
        </p:spPr>
      </p:pic>
      <p:pic>
        <p:nvPicPr>
          <p:cNvPr id="216" name="Google Shape;216;g23a755e125a_2_19"/>
          <p:cNvPicPr preferRelativeResize="0"/>
          <p:nvPr/>
        </p:nvPicPr>
        <p:blipFill>
          <a:blip r:embed="rId4">
            <a:alphaModFix/>
          </a:blip>
          <a:stretch>
            <a:fillRect/>
          </a:stretch>
        </p:blipFill>
        <p:spPr>
          <a:xfrm>
            <a:off x="5934625" y="1493763"/>
            <a:ext cx="5024725" cy="4446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rganico">
  <a:themeElements>
    <a:clrScheme name="Organico">
      <a:dk1>
        <a:srgbClr val="000000"/>
      </a:dk1>
      <a:lt1>
        <a:srgbClr val="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2019-03-31T17:52:09Z</dcterms:created>
  <dc:creator>Utente di Microsoft Office</dc:creator>
</cp:coreProperties>
</file>