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76242" autoAdjust="0"/>
  </p:normalViewPr>
  <p:slideViewPr>
    <p:cSldViewPr snapToGrid="0">
      <p:cViewPr varScale="1">
        <p:scale>
          <a:sx n="89" d="100"/>
          <a:sy n="89" d="100"/>
        </p:scale>
        <p:origin x="136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40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7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713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2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09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4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34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77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182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49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07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DD1C9-2076-4C41-955E-BB9C4DB2C1A8}" type="datetimeFigureOut">
              <a:rPr lang="it-IT" smtClean="0"/>
              <a:pPr/>
              <a:t>18/11/2022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6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70657"/>
              </p:ext>
            </p:extLst>
          </p:nvPr>
        </p:nvGraphicFramePr>
        <p:xfrm>
          <a:off x="1065005" y="645461"/>
          <a:ext cx="10324653" cy="6083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97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4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38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Progettazione Curricolo Cittadinanza – Ed. Civica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a.s.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22.23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PLESSO: ISEO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9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TITOLO EPISODIO APPRENDIMENTO SITUATO 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“</a:t>
                      </a:r>
                      <a:r>
                        <a:rPr lang="it-IT" sz="1800" b="0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it-IT" sz="1800" b="0" i="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NutriAMOci</a:t>
                      </a:r>
                      <a:r>
                        <a:rPr lang="it-IT" sz="18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con rispetto!”</a:t>
                      </a:r>
                      <a:r>
                        <a:rPr lang="it-IT" sz="18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”  </a:t>
                      </a:r>
                      <a:endParaRPr lang="it-IT" sz="18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832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74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AMBITO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ESERCIZIO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</a:t>
                      </a:r>
                      <a:r>
                        <a:rPr lang="it-IT" sz="18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Cittadinanza e sostenibilità</a:t>
                      </a:r>
                      <a:endParaRPr lang="it-IT" sz="18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   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330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Situazione problema</a:t>
                      </a:r>
                      <a:r>
                        <a:rPr lang="it-IT" sz="18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Durante la pausa mensa si verificano spesso episodi di spreco alimentare. Come e cosa possiamo fare per evitare che ciò accada? Quali azioni quotidiane possiamo intraprendere per diventare più responsabili e consapevoli dell’importanza del rispetto del cibo?</a:t>
                      </a:r>
                      <a:endParaRPr lang="it-IT" sz="1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5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COMPETENZA/E CHIAVE</a:t>
                      </a:r>
                      <a:endParaRPr lang="it-IT" sz="1800" strike="sng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lvl="0"/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Competenza sociale e civica in materia di cittadinanza</a:t>
                      </a:r>
                    </a:p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Competenza personale, sociale e capacità di imparare a imparare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659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COMPITO PER  ALUNNI/E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Osservazione e riflessione sui comportamenti corretti da adottare per evitare lo spreco alimentare</a:t>
                      </a:r>
                    </a:p>
                    <a:p>
                      <a:pPr lvl="0"/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Decalogo delle buone maniere di quanto imparato sull’importanza e rispetto del cibo</a:t>
                      </a:r>
                    </a:p>
                    <a:p>
                      <a:r>
                        <a:rPr lang="it-IT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Realizzazione 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 un manufatto 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0830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126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193</cp:revision>
  <cp:lastPrinted>2022-03-24T08:27:45Z</cp:lastPrinted>
  <dcterms:created xsi:type="dcterms:W3CDTF">2020-12-01T07:19:13Z</dcterms:created>
  <dcterms:modified xsi:type="dcterms:W3CDTF">2022-11-18T07:19:10Z</dcterms:modified>
</cp:coreProperties>
</file>