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9" autoAdjust="0"/>
    <p:restoredTop sz="76242" autoAdjust="0"/>
  </p:normalViewPr>
  <p:slideViewPr>
    <p:cSldViewPr snapToGrid="0">
      <p:cViewPr varScale="1">
        <p:scale>
          <a:sx n="89" d="100"/>
          <a:sy n="89" d="100"/>
        </p:scale>
        <p:origin x="136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17/11/2022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0405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17/11/2022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878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17/11/2022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7138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17/11/2022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326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17/11/2022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4096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17/11/2022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4436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17/11/2022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9344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17/11/2022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7772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17/11/2022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1829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17/11/2022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8498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17/11/2022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7078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DD1C9-2076-4C41-955E-BB9C4DB2C1A8}" type="datetimeFigureOut">
              <a:rPr lang="it-IT" smtClean="0"/>
              <a:pPr/>
              <a:t>17/11/2022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3693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516020"/>
              </p:ext>
            </p:extLst>
          </p:nvPr>
        </p:nvGraphicFramePr>
        <p:xfrm>
          <a:off x="933673" y="296545"/>
          <a:ext cx="10324653" cy="69000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97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5449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383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Progettazione Curricolo Cittadinanza – Ed. Civica </a:t>
                      </a:r>
                      <a:r>
                        <a:rPr lang="it-IT" sz="18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a.s.</a:t>
                      </a: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22.23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PLESSO: CLUSANE CLASSI SECONDE</a:t>
                      </a:r>
                      <a:endParaRPr lang="it-IT" sz="1800" dirty="0">
                        <a:solidFill>
                          <a:srgbClr val="C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20955" marT="60325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4996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TITOLO EPISODIO APPRENDIMENTO SITUATO  </a:t>
                      </a:r>
                      <a:r>
                        <a:rPr lang="it-IT" sz="180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“A… COME AMBIENTE - ACQUA</a:t>
                      </a:r>
                      <a:r>
                        <a:rPr lang="it-IT" sz="1800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”  </a:t>
                      </a:r>
                      <a:endParaRPr lang="it-IT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4925" marR="20955" marT="60325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8325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4925" marR="20955" marT="60325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7743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AMBITO </a:t>
                      </a:r>
                      <a:r>
                        <a:rPr lang="it-IT" sz="18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</a:t>
                      </a: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ESERCIZIO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CITTADINANZA E SOSTENIBILITA’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it-IT" sz="1800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34925" marR="20955" marT="60325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03306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Situazione </a:t>
                      </a:r>
                      <a:r>
                        <a:rPr lang="it-IT" sz="18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problema</a:t>
                      </a:r>
                      <a:r>
                        <a:rPr lang="it-IT" sz="1800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800" b="1" baseline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b="1" baseline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Come </a:t>
                      </a:r>
                      <a:r>
                        <a:rPr lang="it-IT" sz="1800" b="1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posso contribuire a salvaguardare il mio ambiente - acqua?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b="1" baseline="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Cosa succede quando manca l’acqua?</a:t>
                      </a:r>
                      <a:endParaRPr lang="it-IT" sz="1800" b="1" dirty="0">
                        <a:solidFill>
                          <a:srgbClr val="C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20955" marT="60325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25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COMPETENZA/E CHIAVE</a:t>
                      </a:r>
                      <a:endParaRPr lang="it-IT" sz="1800" strike="sngStrike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20955" marT="60325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r>
                        <a:rPr lang="it-I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Competenze sociali e civiche: </a:t>
                      </a: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assumere comportamenti che consentano alle persone di partecipare in modo efficace e costruttivo alla vita sociale e civile.</a:t>
                      </a:r>
                    </a:p>
                    <a:p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it-IT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Imparare ad imparare: </a:t>
                      </a:r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partire da quanto è stato appreso in precedenza e dalle esperienze di vita per usare e applicare conoscenze e abilità.</a:t>
                      </a:r>
                    </a:p>
                    <a:p>
                      <a:endParaRPr lang="it-IT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4925" marR="20955" marT="60325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659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COMPITO PER  ALUNNI/E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20955" marT="60325" marB="0"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it-I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Realizzazione di un ‘ vademecum o regole o decalogo per lo star bene dell’ambiente-acqua’ attraverso buone maniere e piccoli gesti quotidiani, da appendere negli spazi della scuola.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20955" marT="60325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90830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</TotalTime>
  <Words>112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Francesca Ministrini</dc:creator>
  <cp:lastModifiedBy>Francesca Ministrini</cp:lastModifiedBy>
  <cp:revision>197</cp:revision>
  <cp:lastPrinted>2022-03-24T08:27:45Z</cp:lastPrinted>
  <dcterms:created xsi:type="dcterms:W3CDTF">2020-12-01T07:19:13Z</dcterms:created>
  <dcterms:modified xsi:type="dcterms:W3CDTF">2022-11-17T05:59:30Z</dcterms:modified>
</cp:coreProperties>
</file>