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9" autoAdjust="0"/>
    <p:restoredTop sz="76242" autoAdjust="0"/>
  </p:normalViewPr>
  <p:slideViewPr>
    <p:cSldViewPr snapToGrid="0">
      <p:cViewPr varScale="1">
        <p:scale>
          <a:sx n="89" d="100"/>
          <a:sy n="89" d="100"/>
        </p:scale>
        <p:origin x="136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D1C9-2076-4C41-955E-BB9C4DB2C1A8}" type="datetimeFigureOut">
              <a:rPr lang="it-IT" smtClean="0"/>
              <a:pPr/>
              <a:t>02/12/2022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23D4B-F3CA-4609-A0CA-1062A1456E2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0405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D1C9-2076-4C41-955E-BB9C4DB2C1A8}" type="datetimeFigureOut">
              <a:rPr lang="it-IT" smtClean="0"/>
              <a:pPr/>
              <a:t>02/12/2022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23D4B-F3CA-4609-A0CA-1062A1456E2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878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D1C9-2076-4C41-955E-BB9C4DB2C1A8}" type="datetimeFigureOut">
              <a:rPr lang="it-IT" smtClean="0"/>
              <a:pPr/>
              <a:t>02/12/2022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23D4B-F3CA-4609-A0CA-1062A1456E2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7138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D1C9-2076-4C41-955E-BB9C4DB2C1A8}" type="datetimeFigureOut">
              <a:rPr lang="it-IT" smtClean="0"/>
              <a:pPr/>
              <a:t>02/12/2022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23D4B-F3CA-4609-A0CA-1062A1456E2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326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D1C9-2076-4C41-955E-BB9C4DB2C1A8}" type="datetimeFigureOut">
              <a:rPr lang="it-IT" smtClean="0"/>
              <a:pPr/>
              <a:t>02/12/2022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23D4B-F3CA-4609-A0CA-1062A1456E2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096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D1C9-2076-4C41-955E-BB9C4DB2C1A8}" type="datetimeFigureOut">
              <a:rPr lang="it-IT" smtClean="0"/>
              <a:pPr/>
              <a:t>02/12/2022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23D4B-F3CA-4609-A0CA-1062A1456E2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4436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D1C9-2076-4C41-955E-BB9C4DB2C1A8}" type="datetimeFigureOut">
              <a:rPr lang="it-IT" smtClean="0"/>
              <a:pPr/>
              <a:t>02/12/2022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23D4B-F3CA-4609-A0CA-1062A1456E2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9344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D1C9-2076-4C41-955E-BB9C4DB2C1A8}" type="datetimeFigureOut">
              <a:rPr lang="it-IT" smtClean="0"/>
              <a:pPr/>
              <a:t>02/12/2022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23D4B-F3CA-4609-A0CA-1062A1456E2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777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D1C9-2076-4C41-955E-BB9C4DB2C1A8}" type="datetimeFigureOut">
              <a:rPr lang="it-IT" smtClean="0"/>
              <a:pPr/>
              <a:t>02/12/2022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23D4B-F3CA-4609-A0CA-1062A1456E2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1829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D1C9-2076-4C41-955E-BB9C4DB2C1A8}" type="datetimeFigureOut">
              <a:rPr lang="it-IT" smtClean="0"/>
              <a:pPr/>
              <a:t>02/12/2022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23D4B-F3CA-4609-A0CA-1062A1456E2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8498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D1C9-2076-4C41-955E-BB9C4DB2C1A8}" type="datetimeFigureOut">
              <a:rPr lang="it-IT" smtClean="0"/>
              <a:pPr/>
              <a:t>02/12/2022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23D4B-F3CA-4609-A0CA-1062A1456E2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7078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DD1C9-2076-4C41-955E-BB9C4DB2C1A8}" type="datetimeFigureOut">
              <a:rPr lang="it-IT" smtClean="0"/>
              <a:pPr/>
              <a:t>02/12/2022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23D4B-F3CA-4609-A0CA-1062A1456E2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369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628640"/>
              </p:ext>
            </p:extLst>
          </p:nvPr>
        </p:nvGraphicFramePr>
        <p:xfrm>
          <a:off x="1065005" y="645461"/>
          <a:ext cx="10324653" cy="6391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797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5449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48383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Progettazione Curricolo Cittadinanza – Ed. Civica </a:t>
                      </a:r>
                      <a:r>
                        <a:rPr lang="it-IT" sz="18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a.s.</a:t>
                      </a: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22.23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err="1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PLESSO:Scuola</a:t>
                      </a:r>
                      <a:r>
                        <a:rPr lang="it-IT" sz="18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dell’ Infanzia di Clusane</a:t>
                      </a:r>
                      <a:endParaRPr lang="it-IT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5" marR="20955" marT="60325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4996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TITOLO EPISODIO APPRENDIMENTO SITUATO  </a:t>
                      </a:r>
                      <a:r>
                        <a:rPr lang="it-IT" sz="18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“LIMPIDE ACQUE</a:t>
                      </a:r>
                      <a:r>
                        <a:rPr lang="it-IT" sz="1800" baseline="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”  </a:t>
                      </a:r>
                      <a:endParaRPr lang="it-IT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925" marR="20955" marT="60325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832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4925" marR="20955" marT="60325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77437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AMBITO </a:t>
                      </a:r>
                      <a:r>
                        <a:rPr lang="it-IT" sz="18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ESERCIZIO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</a:t>
                      </a:r>
                      <a:endParaRPr lang="it-IT" sz="1800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it-IT" sz="18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  Cittadinanza e sostenibilità/Cittadinanza digitale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it-IT" sz="1800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it-IT" sz="1800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4925" marR="20955" marT="60325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03306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Situazione problema</a:t>
                      </a:r>
                      <a:r>
                        <a:rPr lang="it-IT" sz="18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800" b="1" baseline="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Inquinamento dell’acqua del lago: i bambini, durante un’uscita didattica, hanno notato sporcizia galleggiante (Bottiglie di plastica, lattine, carta…)</a:t>
                      </a:r>
                      <a:endParaRPr lang="it-IT" sz="18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5" marR="20955" marT="60325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259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COMPETENZA/E CHIAVE</a:t>
                      </a:r>
                      <a:endParaRPr lang="it-IT" sz="1800" strike="sngStrike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5" marR="20955" marT="60325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Competenza digitale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Competenza personale, sociale e capacità di imparare ad imparare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Competenza sociale e civica in materia di cittadinanza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4925" marR="20955" marT="60325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659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COMPITO PER  ALUNNI/E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5" marR="20955" marT="60325" marB="0"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Realizzazione di cartelli interattivi (QR code) da posizionare sul lungolago di Clusane in collaborazione con il Comune di Iseo. L’obiettivo è la sensibilizzazione della cittadinanza al rispetto delle acque del lago.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5" marR="20955" marT="60325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90830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120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Times New Roman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Francesca Ministrini</dc:creator>
  <cp:lastModifiedBy>Francesca Ministrini</cp:lastModifiedBy>
  <cp:revision>193</cp:revision>
  <cp:lastPrinted>2022-03-24T08:27:45Z</cp:lastPrinted>
  <dcterms:created xsi:type="dcterms:W3CDTF">2020-12-01T07:19:13Z</dcterms:created>
  <dcterms:modified xsi:type="dcterms:W3CDTF">2022-12-02T12:47:16Z</dcterms:modified>
</cp:coreProperties>
</file>