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58"/>
  </p:notesMasterIdLst>
  <p:sldIdLst>
    <p:sldId id="577" r:id="rId2"/>
    <p:sldId id="600" r:id="rId3"/>
    <p:sldId id="575" r:id="rId4"/>
    <p:sldId id="585" r:id="rId5"/>
    <p:sldId id="587" r:id="rId6"/>
    <p:sldId id="593" r:id="rId7"/>
    <p:sldId id="594" r:id="rId8"/>
    <p:sldId id="274" r:id="rId9"/>
    <p:sldId id="280" r:id="rId10"/>
    <p:sldId id="278" r:id="rId11"/>
    <p:sldId id="276" r:id="rId12"/>
    <p:sldId id="1557" r:id="rId13"/>
    <p:sldId id="1581" r:id="rId14"/>
    <p:sldId id="560" r:id="rId15"/>
    <p:sldId id="379" r:id="rId16"/>
    <p:sldId id="767" r:id="rId17"/>
    <p:sldId id="553" r:id="rId18"/>
    <p:sldId id="610" r:id="rId19"/>
    <p:sldId id="609" r:id="rId20"/>
    <p:sldId id="504" r:id="rId21"/>
    <p:sldId id="272" r:id="rId22"/>
    <p:sldId id="602" r:id="rId23"/>
    <p:sldId id="603" r:id="rId24"/>
    <p:sldId id="422" r:id="rId25"/>
    <p:sldId id="604" r:id="rId26"/>
    <p:sldId id="606" r:id="rId27"/>
    <p:sldId id="267" r:id="rId28"/>
    <p:sldId id="607" r:id="rId29"/>
    <p:sldId id="608" r:id="rId30"/>
    <p:sldId id="277" r:id="rId31"/>
    <p:sldId id="263" r:id="rId32"/>
    <p:sldId id="259" r:id="rId33"/>
    <p:sldId id="260" r:id="rId34"/>
    <p:sldId id="440" r:id="rId35"/>
    <p:sldId id="441" r:id="rId36"/>
    <p:sldId id="442" r:id="rId37"/>
    <p:sldId id="446" r:id="rId38"/>
    <p:sldId id="451" r:id="rId39"/>
    <p:sldId id="452" r:id="rId40"/>
    <p:sldId id="453" r:id="rId41"/>
    <p:sldId id="601" r:id="rId42"/>
    <p:sldId id="1223" r:id="rId43"/>
    <p:sldId id="353" r:id="rId44"/>
    <p:sldId id="768" r:id="rId45"/>
    <p:sldId id="271" r:id="rId46"/>
    <p:sldId id="769" r:id="rId47"/>
    <p:sldId id="771" r:id="rId48"/>
    <p:sldId id="555" r:id="rId49"/>
    <p:sldId id="1560" r:id="rId50"/>
    <p:sldId id="1562" r:id="rId51"/>
    <p:sldId id="1566" r:id="rId52"/>
    <p:sldId id="1568" r:id="rId53"/>
    <p:sldId id="1569" r:id="rId54"/>
    <p:sldId id="1574" r:id="rId55"/>
    <p:sldId id="1578" r:id="rId56"/>
    <p:sldId id="578" r:id="rId5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rigente" initials="d" lastIdx="2" clrIdx="0"/>
  <p:cmAuthor id="2" name="Paola Capitanio" initials="PC"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66" autoAdjust="0"/>
    <p:restoredTop sz="94660"/>
  </p:normalViewPr>
  <p:slideViewPr>
    <p:cSldViewPr snapToGrid="0">
      <p:cViewPr varScale="1">
        <p:scale>
          <a:sx n="69" d="100"/>
          <a:sy n="69" d="100"/>
        </p:scale>
        <p:origin x="232" y="224"/>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A0054B-F698-4112-9483-1A159A79061E}" type="doc">
      <dgm:prSet loTypeId="urn:microsoft.com/office/officeart/2005/8/layout/chevron1" loCatId="process" qsTypeId="urn:microsoft.com/office/officeart/2005/8/quickstyle/simple1" qsCatId="simple" csTypeId="urn:microsoft.com/office/officeart/2005/8/colors/accent1_2" csCatId="accent1" phldr="1"/>
      <dgm:spPr/>
    </dgm:pt>
    <dgm:pt modelId="{0C94E58D-2049-4085-B003-3780DF7465FB}" type="pres">
      <dgm:prSet presAssocID="{08A0054B-F698-4112-9483-1A159A79061E}" presName="Name0" presStyleCnt="0">
        <dgm:presLayoutVars>
          <dgm:dir/>
          <dgm:animLvl val="lvl"/>
          <dgm:resizeHandles val="exact"/>
        </dgm:presLayoutVars>
      </dgm:prSet>
      <dgm:spPr/>
    </dgm:pt>
  </dgm:ptLst>
  <dgm:cxnLst>
    <dgm:cxn modelId="{818DD710-17F7-4C25-B66B-B4ECCBD5356D}" type="presOf" srcId="{08A0054B-F698-4112-9483-1A159A79061E}" destId="{0C94E58D-2049-4085-B003-3780DF7465FB}" srcOrd="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59699C-53ED-442A-8B37-34C9268547CD}"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it-IT"/>
        </a:p>
      </dgm:t>
    </dgm:pt>
    <dgm:pt modelId="{B77A095D-1447-47AE-85CC-1B6881A0E8AE}">
      <dgm:prSet phldrT="[Testo]"/>
      <dgm:spPr/>
      <dgm:t>
        <a:bodyPr/>
        <a:lstStyle/>
        <a:p>
          <a:r>
            <a:rPr lang="it-IT" dirty="0"/>
            <a:t>Controlli informali</a:t>
          </a:r>
        </a:p>
      </dgm:t>
    </dgm:pt>
    <dgm:pt modelId="{ACF3E383-EEBC-48E7-AE88-0C67FC0A5C9A}" type="parTrans" cxnId="{71B10E6E-D0DA-4524-BD7B-2D10A0442CEA}">
      <dgm:prSet/>
      <dgm:spPr/>
      <dgm:t>
        <a:bodyPr/>
        <a:lstStyle/>
        <a:p>
          <a:endParaRPr lang="it-IT"/>
        </a:p>
      </dgm:t>
    </dgm:pt>
    <dgm:pt modelId="{91FC0C63-B361-4BF9-9822-0D55B04EBBD5}" type="sibTrans" cxnId="{71B10E6E-D0DA-4524-BD7B-2D10A0442CEA}">
      <dgm:prSet/>
      <dgm:spPr/>
      <dgm:t>
        <a:bodyPr/>
        <a:lstStyle/>
        <a:p>
          <a:endParaRPr lang="it-IT"/>
        </a:p>
      </dgm:t>
    </dgm:pt>
    <dgm:pt modelId="{1749A660-B85A-4F8B-B6AC-16CA9EBE0629}">
      <dgm:prSet phldrT="[Testo]"/>
      <dgm:spPr/>
      <dgm:t>
        <a:bodyPr/>
        <a:lstStyle/>
        <a:p>
          <a:r>
            <a:rPr lang="it-IT" dirty="0"/>
            <a:t>Annotazioni del docente</a:t>
          </a:r>
        </a:p>
      </dgm:t>
    </dgm:pt>
    <dgm:pt modelId="{146E5876-527C-42E3-8AA0-A9D6CD309EBF}" type="parTrans" cxnId="{82B6FFC1-A195-4066-9443-1AA19F6CB2B5}">
      <dgm:prSet/>
      <dgm:spPr/>
      <dgm:t>
        <a:bodyPr/>
        <a:lstStyle/>
        <a:p>
          <a:endParaRPr lang="it-IT"/>
        </a:p>
      </dgm:t>
    </dgm:pt>
    <dgm:pt modelId="{4B2E8D0A-FC5C-4495-A387-7A739296031B}" type="sibTrans" cxnId="{82B6FFC1-A195-4066-9443-1AA19F6CB2B5}">
      <dgm:prSet/>
      <dgm:spPr/>
      <dgm:t>
        <a:bodyPr/>
        <a:lstStyle/>
        <a:p>
          <a:endParaRPr lang="it-IT"/>
        </a:p>
      </dgm:t>
    </dgm:pt>
    <dgm:pt modelId="{2DF3C6E5-C61E-4936-80F5-035DCB16091B}">
      <dgm:prSet phldrT="[Testo]"/>
      <dgm:spPr/>
      <dgm:t>
        <a:bodyPr/>
        <a:lstStyle/>
        <a:p>
          <a:r>
            <a:rPr lang="it-IT" dirty="0"/>
            <a:t>Osservazioni non strutturate</a:t>
          </a:r>
        </a:p>
      </dgm:t>
    </dgm:pt>
    <dgm:pt modelId="{2A9E809E-D53F-46B1-8446-5B0F616CD194}" type="parTrans" cxnId="{1C055C45-6075-4AA4-ADC9-0A4F6487C25A}">
      <dgm:prSet/>
      <dgm:spPr/>
      <dgm:t>
        <a:bodyPr/>
        <a:lstStyle/>
        <a:p>
          <a:endParaRPr lang="it-IT"/>
        </a:p>
      </dgm:t>
    </dgm:pt>
    <dgm:pt modelId="{961EA538-676F-4A38-9CCF-725D0794CF5C}" type="sibTrans" cxnId="{1C055C45-6075-4AA4-ADC9-0A4F6487C25A}">
      <dgm:prSet/>
      <dgm:spPr/>
      <dgm:t>
        <a:bodyPr/>
        <a:lstStyle/>
        <a:p>
          <a:endParaRPr lang="it-IT"/>
        </a:p>
      </dgm:t>
    </dgm:pt>
    <dgm:pt modelId="{651C5A45-FB22-40FF-B23C-57A749324F95}">
      <dgm:prSet phldrT="[Testo]"/>
      <dgm:spPr/>
      <dgm:t>
        <a:bodyPr/>
        <a:lstStyle/>
        <a:p>
          <a:r>
            <a:rPr lang="it-IT" dirty="0"/>
            <a:t>Argomentazioni</a:t>
          </a:r>
        </a:p>
      </dgm:t>
    </dgm:pt>
    <dgm:pt modelId="{C1C1B601-502A-4435-9D91-913C09998464}" type="parTrans" cxnId="{D4C8989B-4AC2-4831-8DBD-AF73D5BF99A5}">
      <dgm:prSet/>
      <dgm:spPr/>
      <dgm:t>
        <a:bodyPr/>
        <a:lstStyle/>
        <a:p>
          <a:endParaRPr lang="it-IT"/>
        </a:p>
      </dgm:t>
    </dgm:pt>
    <dgm:pt modelId="{F6C41C84-5B0D-49A9-A184-125BC8B54F74}" type="sibTrans" cxnId="{D4C8989B-4AC2-4831-8DBD-AF73D5BF99A5}">
      <dgm:prSet/>
      <dgm:spPr/>
      <dgm:t>
        <a:bodyPr/>
        <a:lstStyle/>
        <a:p>
          <a:endParaRPr lang="it-IT"/>
        </a:p>
      </dgm:t>
    </dgm:pt>
    <dgm:pt modelId="{DC57065D-8489-40B7-BED6-7090F9356CB1}">
      <dgm:prSet phldrT="[Testo]"/>
      <dgm:spPr/>
      <dgm:t>
        <a:bodyPr/>
        <a:lstStyle/>
        <a:p>
          <a:r>
            <a:rPr lang="it-IT" dirty="0"/>
            <a:t>Spiegare</a:t>
          </a:r>
        </a:p>
      </dgm:t>
    </dgm:pt>
    <dgm:pt modelId="{A23E924C-3030-4A38-B524-8782DAB97DDC}" type="parTrans" cxnId="{F3A75F13-64C7-44F6-ABDF-85D86AE96588}">
      <dgm:prSet/>
      <dgm:spPr/>
      <dgm:t>
        <a:bodyPr/>
        <a:lstStyle/>
        <a:p>
          <a:endParaRPr lang="it-IT"/>
        </a:p>
      </dgm:t>
    </dgm:pt>
    <dgm:pt modelId="{4D5C38D9-0FF3-4B07-A53E-86C9BB9A07C0}" type="sibTrans" cxnId="{F3A75F13-64C7-44F6-ABDF-85D86AE96588}">
      <dgm:prSet/>
      <dgm:spPr/>
      <dgm:t>
        <a:bodyPr/>
        <a:lstStyle/>
        <a:p>
          <a:endParaRPr lang="it-IT"/>
        </a:p>
      </dgm:t>
    </dgm:pt>
    <dgm:pt modelId="{23D223C8-48C3-4635-8615-E5774DCC4795}">
      <dgm:prSet phldrT="[Testo]"/>
      <dgm:spPr/>
      <dgm:t>
        <a:bodyPr/>
        <a:lstStyle/>
        <a:p>
          <a:r>
            <a:rPr lang="it-IT" dirty="0"/>
            <a:t>Argomentare</a:t>
          </a:r>
        </a:p>
      </dgm:t>
    </dgm:pt>
    <dgm:pt modelId="{621A0504-5460-4C58-8E34-EF0C474D1395}" type="parTrans" cxnId="{55E1273D-841D-48EB-BF73-ABD948C3F758}">
      <dgm:prSet/>
      <dgm:spPr/>
      <dgm:t>
        <a:bodyPr/>
        <a:lstStyle/>
        <a:p>
          <a:endParaRPr lang="it-IT"/>
        </a:p>
      </dgm:t>
    </dgm:pt>
    <dgm:pt modelId="{CE6E49E9-2EB2-45C1-BEC8-620C3C5F3564}" type="sibTrans" cxnId="{55E1273D-841D-48EB-BF73-ABD948C3F758}">
      <dgm:prSet/>
      <dgm:spPr/>
      <dgm:t>
        <a:bodyPr/>
        <a:lstStyle/>
        <a:p>
          <a:endParaRPr lang="it-IT"/>
        </a:p>
      </dgm:t>
    </dgm:pt>
    <dgm:pt modelId="{FF934A6F-4646-4681-91A4-74D74AA50445}">
      <dgm:prSet phldrT="[Testo]"/>
      <dgm:spPr/>
      <dgm:t>
        <a:bodyPr/>
        <a:lstStyle/>
        <a:p>
          <a:r>
            <a:rPr lang="it-IT" dirty="0"/>
            <a:t>Compiti di prestazione</a:t>
          </a:r>
        </a:p>
      </dgm:t>
    </dgm:pt>
    <dgm:pt modelId="{FD776503-9897-42A1-BE23-8B4D64873951}" type="parTrans" cxnId="{D6EF6A5A-277B-483A-8841-52D2080CB284}">
      <dgm:prSet/>
      <dgm:spPr/>
      <dgm:t>
        <a:bodyPr/>
        <a:lstStyle/>
        <a:p>
          <a:endParaRPr lang="it-IT"/>
        </a:p>
      </dgm:t>
    </dgm:pt>
    <dgm:pt modelId="{B191B6E6-DBCE-403E-A0CE-60D93A68D8E0}" type="sibTrans" cxnId="{D6EF6A5A-277B-483A-8841-52D2080CB284}">
      <dgm:prSet/>
      <dgm:spPr/>
      <dgm:t>
        <a:bodyPr/>
        <a:lstStyle/>
        <a:p>
          <a:endParaRPr lang="it-IT"/>
        </a:p>
      </dgm:t>
    </dgm:pt>
    <dgm:pt modelId="{54490CA1-C9B6-4658-B7A7-078C51C766AE}">
      <dgm:prSet phldrT="[Testo]"/>
      <dgm:spPr/>
      <dgm:t>
        <a:bodyPr/>
        <a:lstStyle/>
        <a:p>
          <a:r>
            <a:rPr lang="it-IT" dirty="0"/>
            <a:t>Progetti</a:t>
          </a:r>
        </a:p>
      </dgm:t>
    </dgm:pt>
    <dgm:pt modelId="{A9A25BFD-5731-4A32-B088-6614B56B01CA}" type="parTrans" cxnId="{AC93B412-3913-4602-975B-0BE57481409F}">
      <dgm:prSet/>
      <dgm:spPr/>
      <dgm:t>
        <a:bodyPr/>
        <a:lstStyle/>
        <a:p>
          <a:endParaRPr lang="it-IT"/>
        </a:p>
      </dgm:t>
    </dgm:pt>
    <dgm:pt modelId="{091F4013-65FF-4621-94ED-F827CD413564}" type="sibTrans" cxnId="{AC93B412-3913-4602-975B-0BE57481409F}">
      <dgm:prSet/>
      <dgm:spPr/>
      <dgm:t>
        <a:bodyPr/>
        <a:lstStyle/>
        <a:p>
          <a:endParaRPr lang="it-IT"/>
        </a:p>
      </dgm:t>
    </dgm:pt>
    <dgm:pt modelId="{F6AF2F74-06A3-4545-87E0-278BBE612A59}">
      <dgm:prSet/>
      <dgm:spPr/>
      <dgm:t>
        <a:bodyPr/>
        <a:lstStyle/>
        <a:p>
          <a:r>
            <a:rPr lang="it-IT" dirty="0"/>
            <a:t>Osservazioni, dialoghi, autovalutazione</a:t>
          </a:r>
        </a:p>
      </dgm:t>
    </dgm:pt>
    <dgm:pt modelId="{66ABE779-E8DA-40F6-9833-EA8485AD1B24}" type="parTrans" cxnId="{09D19F29-5418-4757-8B4E-D989682AF9BA}">
      <dgm:prSet/>
      <dgm:spPr/>
      <dgm:t>
        <a:bodyPr/>
        <a:lstStyle/>
        <a:p>
          <a:endParaRPr lang="it-IT"/>
        </a:p>
      </dgm:t>
    </dgm:pt>
    <dgm:pt modelId="{DACB2B69-0C3F-4B5D-8E84-FA4F50648A05}" type="sibTrans" cxnId="{09D19F29-5418-4757-8B4E-D989682AF9BA}">
      <dgm:prSet/>
      <dgm:spPr/>
      <dgm:t>
        <a:bodyPr/>
        <a:lstStyle/>
        <a:p>
          <a:endParaRPr lang="it-IT"/>
        </a:p>
      </dgm:t>
    </dgm:pt>
    <dgm:pt modelId="{F87DFD2D-9748-465B-9CF6-C31373839A1B}">
      <dgm:prSet/>
      <dgm:spPr/>
      <dgm:t>
        <a:bodyPr/>
        <a:lstStyle/>
        <a:p>
          <a:r>
            <a:rPr lang="it-IT" dirty="0"/>
            <a:t>Prove strutturate, test</a:t>
          </a:r>
        </a:p>
      </dgm:t>
    </dgm:pt>
    <dgm:pt modelId="{CFEEC193-439A-4E05-AD32-A19913750972}" type="parTrans" cxnId="{06386976-03F9-428C-AD84-7E4A7F093135}">
      <dgm:prSet/>
      <dgm:spPr/>
      <dgm:t>
        <a:bodyPr/>
        <a:lstStyle/>
        <a:p>
          <a:endParaRPr lang="it-IT"/>
        </a:p>
      </dgm:t>
    </dgm:pt>
    <dgm:pt modelId="{6147584B-A102-42AB-BDBB-ECACE745C440}" type="sibTrans" cxnId="{06386976-03F9-428C-AD84-7E4A7F093135}">
      <dgm:prSet/>
      <dgm:spPr/>
      <dgm:t>
        <a:bodyPr/>
        <a:lstStyle/>
        <a:p>
          <a:endParaRPr lang="it-IT"/>
        </a:p>
      </dgm:t>
    </dgm:pt>
    <dgm:pt modelId="{B199F456-0AC1-4ED9-BA8C-62906C4909C0}">
      <dgm:prSet phldrT="[Testo]"/>
      <dgm:spPr/>
      <dgm:t>
        <a:bodyPr/>
        <a:lstStyle/>
        <a:p>
          <a:r>
            <a:rPr lang="it-IT" dirty="0"/>
            <a:t>Situazioni problema</a:t>
          </a:r>
        </a:p>
      </dgm:t>
    </dgm:pt>
    <dgm:pt modelId="{14D3DB1A-8DC0-4288-A93C-0E7A61E441B1}" type="parTrans" cxnId="{17C4477C-FB5D-4D59-98D5-C78A00561373}">
      <dgm:prSet/>
      <dgm:spPr/>
      <dgm:t>
        <a:bodyPr/>
        <a:lstStyle/>
        <a:p>
          <a:endParaRPr lang="it-IT"/>
        </a:p>
      </dgm:t>
    </dgm:pt>
    <dgm:pt modelId="{908E28C0-651F-4974-8019-88194AC0441D}" type="sibTrans" cxnId="{17C4477C-FB5D-4D59-98D5-C78A00561373}">
      <dgm:prSet/>
      <dgm:spPr/>
      <dgm:t>
        <a:bodyPr/>
        <a:lstStyle/>
        <a:p>
          <a:endParaRPr lang="it-IT"/>
        </a:p>
      </dgm:t>
    </dgm:pt>
    <dgm:pt modelId="{42931273-26B7-4956-BE5A-7BCC44BE0B8B}" type="pres">
      <dgm:prSet presAssocID="{8F59699C-53ED-442A-8B37-34C9268547CD}" presName="Name0" presStyleCnt="0">
        <dgm:presLayoutVars>
          <dgm:chMax val="7"/>
          <dgm:dir/>
          <dgm:animLvl val="lvl"/>
          <dgm:resizeHandles val="exact"/>
        </dgm:presLayoutVars>
      </dgm:prSet>
      <dgm:spPr/>
    </dgm:pt>
    <dgm:pt modelId="{788DFB3B-AADB-41EC-A8E7-7FDB4C6DC360}" type="pres">
      <dgm:prSet presAssocID="{B77A095D-1447-47AE-85CC-1B6881A0E8AE}" presName="circle1" presStyleLbl="node1" presStyleIdx="0" presStyleCnt="5"/>
      <dgm:spPr/>
    </dgm:pt>
    <dgm:pt modelId="{EE5FBD3B-9F32-4642-BEEF-4290112BCA8F}" type="pres">
      <dgm:prSet presAssocID="{B77A095D-1447-47AE-85CC-1B6881A0E8AE}" presName="space" presStyleCnt="0"/>
      <dgm:spPr/>
    </dgm:pt>
    <dgm:pt modelId="{CE47D9F0-74AB-4B61-A024-CC010B104D6F}" type="pres">
      <dgm:prSet presAssocID="{B77A095D-1447-47AE-85CC-1B6881A0E8AE}" presName="rect1" presStyleLbl="alignAcc1" presStyleIdx="0" presStyleCnt="5"/>
      <dgm:spPr/>
    </dgm:pt>
    <dgm:pt modelId="{C9CD73AE-46C9-4E79-9A4C-2AAD92B02BED}" type="pres">
      <dgm:prSet presAssocID="{F6AF2F74-06A3-4545-87E0-278BBE612A59}" presName="vertSpace2" presStyleLbl="node1" presStyleIdx="0" presStyleCnt="5"/>
      <dgm:spPr/>
    </dgm:pt>
    <dgm:pt modelId="{BFBAB559-4BE5-4976-A9AD-651EA990CB60}" type="pres">
      <dgm:prSet presAssocID="{F6AF2F74-06A3-4545-87E0-278BBE612A59}" presName="circle2" presStyleLbl="node1" presStyleIdx="1" presStyleCnt="5"/>
      <dgm:spPr/>
    </dgm:pt>
    <dgm:pt modelId="{7FF0120D-A1BB-4F6C-94C7-6156D6ECC89C}" type="pres">
      <dgm:prSet presAssocID="{F6AF2F74-06A3-4545-87E0-278BBE612A59}" presName="rect2" presStyleLbl="alignAcc1" presStyleIdx="1" presStyleCnt="5"/>
      <dgm:spPr/>
    </dgm:pt>
    <dgm:pt modelId="{2EE38CD3-9F57-49B3-A4FF-01C0A569880A}" type="pres">
      <dgm:prSet presAssocID="{651C5A45-FB22-40FF-B23C-57A749324F95}" presName="vertSpace3" presStyleLbl="node1" presStyleIdx="1" presStyleCnt="5"/>
      <dgm:spPr/>
    </dgm:pt>
    <dgm:pt modelId="{57E12321-D3CE-4B30-AE76-4179094E4537}" type="pres">
      <dgm:prSet presAssocID="{651C5A45-FB22-40FF-B23C-57A749324F95}" presName="circle3" presStyleLbl="node1" presStyleIdx="2" presStyleCnt="5"/>
      <dgm:spPr/>
    </dgm:pt>
    <dgm:pt modelId="{20DA997F-9866-4087-B15F-4BA255F5B60B}" type="pres">
      <dgm:prSet presAssocID="{651C5A45-FB22-40FF-B23C-57A749324F95}" presName="rect3" presStyleLbl="alignAcc1" presStyleIdx="2" presStyleCnt="5" custLinFactNeighborX="111" custLinFactNeighborY="-658"/>
      <dgm:spPr/>
    </dgm:pt>
    <dgm:pt modelId="{8B00ECE5-9311-4607-B43B-5DD88CBAA7AA}" type="pres">
      <dgm:prSet presAssocID="{F87DFD2D-9748-465B-9CF6-C31373839A1B}" presName="vertSpace4" presStyleLbl="node1" presStyleIdx="2" presStyleCnt="5"/>
      <dgm:spPr/>
    </dgm:pt>
    <dgm:pt modelId="{0C27477B-6175-462F-B5D2-62D66A36C18F}" type="pres">
      <dgm:prSet presAssocID="{F87DFD2D-9748-465B-9CF6-C31373839A1B}" presName="circle4" presStyleLbl="node1" presStyleIdx="3" presStyleCnt="5"/>
      <dgm:spPr/>
    </dgm:pt>
    <dgm:pt modelId="{44175297-0F04-4523-B644-D2B14D5BB3AC}" type="pres">
      <dgm:prSet presAssocID="{F87DFD2D-9748-465B-9CF6-C31373839A1B}" presName="rect4" presStyleLbl="alignAcc1" presStyleIdx="3" presStyleCnt="5"/>
      <dgm:spPr/>
    </dgm:pt>
    <dgm:pt modelId="{34525F9C-B49A-461D-B735-4B3124ED3CA4}" type="pres">
      <dgm:prSet presAssocID="{FF934A6F-4646-4681-91A4-74D74AA50445}" presName="vertSpace5" presStyleLbl="node1" presStyleIdx="3" presStyleCnt="5"/>
      <dgm:spPr/>
    </dgm:pt>
    <dgm:pt modelId="{FBD3E1AD-6DF6-4561-93FB-5F20AEAAB819}" type="pres">
      <dgm:prSet presAssocID="{FF934A6F-4646-4681-91A4-74D74AA50445}" presName="circle5" presStyleLbl="node1" presStyleIdx="4" presStyleCnt="5"/>
      <dgm:spPr/>
    </dgm:pt>
    <dgm:pt modelId="{F0B11979-7A80-4E87-B76D-C521920FA38B}" type="pres">
      <dgm:prSet presAssocID="{FF934A6F-4646-4681-91A4-74D74AA50445}" presName="rect5" presStyleLbl="alignAcc1" presStyleIdx="4" presStyleCnt="5"/>
      <dgm:spPr/>
    </dgm:pt>
    <dgm:pt modelId="{D31244BB-B2CC-46C6-A52C-70656EE9899C}" type="pres">
      <dgm:prSet presAssocID="{B77A095D-1447-47AE-85CC-1B6881A0E8AE}" presName="rect1ParTx" presStyleLbl="alignAcc1" presStyleIdx="4" presStyleCnt="5">
        <dgm:presLayoutVars>
          <dgm:chMax val="1"/>
          <dgm:bulletEnabled val="1"/>
        </dgm:presLayoutVars>
      </dgm:prSet>
      <dgm:spPr/>
    </dgm:pt>
    <dgm:pt modelId="{B329E5B3-BE40-4E6A-91F1-62A28D861727}" type="pres">
      <dgm:prSet presAssocID="{B77A095D-1447-47AE-85CC-1B6881A0E8AE}" presName="rect1ChTx" presStyleLbl="alignAcc1" presStyleIdx="4" presStyleCnt="5">
        <dgm:presLayoutVars>
          <dgm:bulletEnabled val="1"/>
        </dgm:presLayoutVars>
      </dgm:prSet>
      <dgm:spPr/>
    </dgm:pt>
    <dgm:pt modelId="{AFD5D295-8662-4384-B784-B84BB30BE52D}" type="pres">
      <dgm:prSet presAssocID="{F6AF2F74-06A3-4545-87E0-278BBE612A59}" presName="rect2ParTx" presStyleLbl="alignAcc1" presStyleIdx="4" presStyleCnt="5">
        <dgm:presLayoutVars>
          <dgm:chMax val="1"/>
          <dgm:bulletEnabled val="1"/>
        </dgm:presLayoutVars>
      </dgm:prSet>
      <dgm:spPr/>
    </dgm:pt>
    <dgm:pt modelId="{85CE8A61-08E1-40B4-939D-A236EB6E818F}" type="pres">
      <dgm:prSet presAssocID="{F6AF2F74-06A3-4545-87E0-278BBE612A59}" presName="rect2ChTx" presStyleLbl="alignAcc1" presStyleIdx="4" presStyleCnt="5">
        <dgm:presLayoutVars>
          <dgm:bulletEnabled val="1"/>
        </dgm:presLayoutVars>
      </dgm:prSet>
      <dgm:spPr/>
    </dgm:pt>
    <dgm:pt modelId="{292AD331-3DBA-452B-A78E-0A85FCBBDF9A}" type="pres">
      <dgm:prSet presAssocID="{651C5A45-FB22-40FF-B23C-57A749324F95}" presName="rect3ParTx" presStyleLbl="alignAcc1" presStyleIdx="4" presStyleCnt="5">
        <dgm:presLayoutVars>
          <dgm:chMax val="1"/>
          <dgm:bulletEnabled val="1"/>
        </dgm:presLayoutVars>
      </dgm:prSet>
      <dgm:spPr/>
    </dgm:pt>
    <dgm:pt modelId="{CD3CB14A-1839-447F-8A19-DBFC4BB8252C}" type="pres">
      <dgm:prSet presAssocID="{651C5A45-FB22-40FF-B23C-57A749324F95}" presName="rect3ChTx" presStyleLbl="alignAcc1" presStyleIdx="4" presStyleCnt="5">
        <dgm:presLayoutVars>
          <dgm:bulletEnabled val="1"/>
        </dgm:presLayoutVars>
      </dgm:prSet>
      <dgm:spPr/>
    </dgm:pt>
    <dgm:pt modelId="{980CC187-B48F-4B2E-BCF9-489EACB0E4CF}" type="pres">
      <dgm:prSet presAssocID="{F87DFD2D-9748-465B-9CF6-C31373839A1B}" presName="rect4ParTx" presStyleLbl="alignAcc1" presStyleIdx="4" presStyleCnt="5">
        <dgm:presLayoutVars>
          <dgm:chMax val="1"/>
          <dgm:bulletEnabled val="1"/>
        </dgm:presLayoutVars>
      </dgm:prSet>
      <dgm:spPr/>
    </dgm:pt>
    <dgm:pt modelId="{96EED6CC-F78C-47A8-9EC2-F66BCA1F0429}" type="pres">
      <dgm:prSet presAssocID="{F87DFD2D-9748-465B-9CF6-C31373839A1B}" presName="rect4ChTx" presStyleLbl="alignAcc1" presStyleIdx="4" presStyleCnt="5">
        <dgm:presLayoutVars>
          <dgm:bulletEnabled val="1"/>
        </dgm:presLayoutVars>
      </dgm:prSet>
      <dgm:spPr/>
    </dgm:pt>
    <dgm:pt modelId="{B6E174F3-CF91-4E8F-AC1F-2423D6F422E6}" type="pres">
      <dgm:prSet presAssocID="{FF934A6F-4646-4681-91A4-74D74AA50445}" presName="rect5ParTx" presStyleLbl="alignAcc1" presStyleIdx="4" presStyleCnt="5">
        <dgm:presLayoutVars>
          <dgm:chMax val="1"/>
          <dgm:bulletEnabled val="1"/>
        </dgm:presLayoutVars>
      </dgm:prSet>
      <dgm:spPr/>
    </dgm:pt>
    <dgm:pt modelId="{80E7C669-C241-46A0-92FD-7921481DB468}" type="pres">
      <dgm:prSet presAssocID="{FF934A6F-4646-4681-91A4-74D74AA50445}" presName="rect5ChTx" presStyleLbl="alignAcc1" presStyleIdx="4" presStyleCnt="5">
        <dgm:presLayoutVars>
          <dgm:bulletEnabled val="1"/>
        </dgm:presLayoutVars>
      </dgm:prSet>
      <dgm:spPr/>
    </dgm:pt>
  </dgm:ptLst>
  <dgm:cxnLst>
    <dgm:cxn modelId="{EE2E8B0C-9E79-45F2-8113-AF1910BD03C0}" type="presOf" srcId="{54490CA1-C9B6-4658-B7A7-078C51C766AE}" destId="{80E7C669-C241-46A0-92FD-7921481DB468}" srcOrd="0" destOrd="0" presId="urn:microsoft.com/office/officeart/2005/8/layout/target3"/>
    <dgm:cxn modelId="{AC93B412-3913-4602-975B-0BE57481409F}" srcId="{FF934A6F-4646-4681-91A4-74D74AA50445}" destId="{54490CA1-C9B6-4658-B7A7-078C51C766AE}" srcOrd="0" destOrd="0" parTransId="{A9A25BFD-5731-4A32-B088-6614B56B01CA}" sibTransId="{091F4013-65FF-4621-94ED-F827CD413564}"/>
    <dgm:cxn modelId="{F3A75F13-64C7-44F6-ABDF-85D86AE96588}" srcId="{651C5A45-FB22-40FF-B23C-57A749324F95}" destId="{DC57065D-8489-40B7-BED6-7090F9356CB1}" srcOrd="0" destOrd="0" parTransId="{A23E924C-3030-4A38-B524-8782DAB97DDC}" sibTransId="{4D5C38D9-0FF3-4B07-A53E-86C9BB9A07C0}"/>
    <dgm:cxn modelId="{F041E814-5B14-4E86-93D8-7C2D8F674181}" type="presOf" srcId="{23D223C8-48C3-4635-8615-E5774DCC4795}" destId="{CD3CB14A-1839-447F-8A19-DBFC4BB8252C}" srcOrd="0" destOrd="1" presId="urn:microsoft.com/office/officeart/2005/8/layout/target3"/>
    <dgm:cxn modelId="{9900221D-AF40-422A-BC3B-E3BFD072F33C}" type="presOf" srcId="{F87DFD2D-9748-465B-9CF6-C31373839A1B}" destId="{44175297-0F04-4523-B644-D2B14D5BB3AC}" srcOrd="0" destOrd="0" presId="urn:microsoft.com/office/officeart/2005/8/layout/target3"/>
    <dgm:cxn modelId="{5BB4AF1E-E07E-40CC-9833-644343833A08}" type="presOf" srcId="{8F59699C-53ED-442A-8B37-34C9268547CD}" destId="{42931273-26B7-4956-BE5A-7BCC44BE0B8B}" srcOrd="0" destOrd="0" presId="urn:microsoft.com/office/officeart/2005/8/layout/target3"/>
    <dgm:cxn modelId="{80C26D21-FBA5-42C2-A365-9277F09A034E}" type="presOf" srcId="{DC57065D-8489-40B7-BED6-7090F9356CB1}" destId="{CD3CB14A-1839-447F-8A19-DBFC4BB8252C}" srcOrd="0" destOrd="0" presId="urn:microsoft.com/office/officeart/2005/8/layout/target3"/>
    <dgm:cxn modelId="{3FD2C525-1546-40F0-9080-809B9DE91A80}" type="presOf" srcId="{B77A095D-1447-47AE-85CC-1B6881A0E8AE}" destId="{D31244BB-B2CC-46C6-A52C-70656EE9899C}" srcOrd="1" destOrd="0" presId="urn:microsoft.com/office/officeart/2005/8/layout/target3"/>
    <dgm:cxn modelId="{F7A7E427-B5D5-4044-BA7B-684ECA927CB4}" type="presOf" srcId="{1749A660-B85A-4F8B-B6AC-16CA9EBE0629}" destId="{B329E5B3-BE40-4E6A-91F1-62A28D861727}" srcOrd="0" destOrd="0" presId="urn:microsoft.com/office/officeart/2005/8/layout/target3"/>
    <dgm:cxn modelId="{09D19F29-5418-4757-8B4E-D989682AF9BA}" srcId="{8F59699C-53ED-442A-8B37-34C9268547CD}" destId="{F6AF2F74-06A3-4545-87E0-278BBE612A59}" srcOrd="1" destOrd="0" parTransId="{66ABE779-E8DA-40F6-9833-EA8485AD1B24}" sibTransId="{DACB2B69-0C3F-4B5D-8E84-FA4F50648A05}"/>
    <dgm:cxn modelId="{CE218C2F-000F-4A1A-A23E-382C4907F82B}" type="presOf" srcId="{F87DFD2D-9748-465B-9CF6-C31373839A1B}" destId="{980CC187-B48F-4B2E-BCF9-489EACB0E4CF}" srcOrd="1" destOrd="0" presId="urn:microsoft.com/office/officeart/2005/8/layout/target3"/>
    <dgm:cxn modelId="{55E1273D-841D-48EB-BF73-ABD948C3F758}" srcId="{651C5A45-FB22-40FF-B23C-57A749324F95}" destId="{23D223C8-48C3-4635-8615-E5774DCC4795}" srcOrd="1" destOrd="0" parTransId="{621A0504-5460-4C58-8E34-EF0C474D1395}" sibTransId="{CE6E49E9-2EB2-45C1-BEC8-620C3C5F3564}"/>
    <dgm:cxn modelId="{1C055C45-6075-4AA4-ADC9-0A4F6487C25A}" srcId="{B77A095D-1447-47AE-85CC-1B6881A0E8AE}" destId="{2DF3C6E5-C61E-4936-80F5-035DCB16091B}" srcOrd="1" destOrd="0" parTransId="{2A9E809E-D53F-46B1-8446-5B0F616CD194}" sibTransId="{961EA538-676F-4A38-9CCF-725D0794CF5C}"/>
    <dgm:cxn modelId="{FDF11E58-7F63-4D8B-94D8-ADA0ACD0AF41}" type="presOf" srcId="{F6AF2F74-06A3-4545-87E0-278BBE612A59}" destId="{AFD5D295-8662-4384-B784-B84BB30BE52D}" srcOrd="1" destOrd="0" presId="urn:microsoft.com/office/officeart/2005/8/layout/target3"/>
    <dgm:cxn modelId="{D6EF6A5A-277B-483A-8841-52D2080CB284}" srcId="{8F59699C-53ED-442A-8B37-34C9268547CD}" destId="{FF934A6F-4646-4681-91A4-74D74AA50445}" srcOrd="4" destOrd="0" parTransId="{FD776503-9897-42A1-BE23-8B4D64873951}" sibTransId="{B191B6E6-DBCE-403E-A0CE-60D93A68D8E0}"/>
    <dgm:cxn modelId="{F1C80669-71F7-4550-8975-DAFC66D4E4FF}" type="presOf" srcId="{651C5A45-FB22-40FF-B23C-57A749324F95}" destId="{292AD331-3DBA-452B-A78E-0A85FCBBDF9A}" srcOrd="1" destOrd="0" presId="urn:microsoft.com/office/officeart/2005/8/layout/target3"/>
    <dgm:cxn modelId="{71B10E6E-D0DA-4524-BD7B-2D10A0442CEA}" srcId="{8F59699C-53ED-442A-8B37-34C9268547CD}" destId="{B77A095D-1447-47AE-85CC-1B6881A0E8AE}" srcOrd="0" destOrd="0" parTransId="{ACF3E383-EEBC-48E7-AE88-0C67FC0A5C9A}" sibTransId="{91FC0C63-B361-4BF9-9822-0D55B04EBBD5}"/>
    <dgm:cxn modelId="{06386976-03F9-428C-AD84-7E4A7F093135}" srcId="{8F59699C-53ED-442A-8B37-34C9268547CD}" destId="{F87DFD2D-9748-465B-9CF6-C31373839A1B}" srcOrd="3" destOrd="0" parTransId="{CFEEC193-439A-4E05-AD32-A19913750972}" sibTransId="{6147584B-A102-42AB-BDBB-ECACE745C440}"/>
    <dgm:cxn modelId="{DDCFCA77-0B78-4FD3-92E9-8EF92CD112DF}" type="presOf" srcId="{F6AF2F74-06A3-4545-87E0-278BBE612A59}" destId="{7FF0120D-A1BB-4F6C-94C7-6156D6ECC89C}" srcOrd="0" destOrd="0" presId="urn:microsoft.com/office/officeart/2005/8/layout/target3"/>
    <dgm:cxn modelId="{17C4477C-FB5D-4D59-98D5-C78A00561373}" srcId="{FF934A6F-4646-4681-91A4-74D74AA50445}" destId="{B199F456-0AC1-4ED9-BA8C-62906C4909C0}" srcOrd="1" destOrd="0" parTransId="{14D3DB1A-8DC0-4288-A93C-0E7A61E441B1}" sibTransId="{908E28C0-651F-4974-8019-88194AC0441D}"/>
    <dgm:cxn modelId="{F71DEB88-D41F-45CC-B34E-23950AE258F3}" type="presOf" srcId="{B77A095D-1447-47AE-85CC-1B6881A0E8AE}" destId="{CE47D9F0-74AB-4B61-A024-CC010B104D6F}" srcOrd="0" destOrd="0" presId="urn:microsoft.com/office/officeart/2005/8/layout/target3"/>
    <dgm:cxn modelId="{8147EB8D-93B7-4CAC-9EA1-3769C8C52905}" type="presOf" srcId="{B199F456-0AC1-4ED9-BA8C-62906C4909C0}" destId="{80E7C669-C241-46A0-92FD-7921481DB468}" srcOrd="0" destOrd="1" presId="urn:microsoft.com/office/officeart/2005/8/layout/target3"/>
    <dgm:cxn modelId="{D4C8989B-4AC2-4831-8DBD-AF73D5BF99A5}" srcId="{8F59699C-53ED-442A-8B37-34C9268547CD}" destId="{651C5A45-FB22-40FF-B23C-57A749324F95}" srcOrd="2" destOrd="0" parTransId="{C1C1B601-502A-4435-9D91-913C09998464}" sibTransId="{F6C41C84-5B0D-49A9-A184-125BC8B54F74}"/>
    <dgm:cxn modelId="{F4C1EABC-27FC-4B5E-9239-A1AC38D2B910}" type="presOf" srcId="{FF934A6F-4646-4681-91A4-74D74AA50445}" destId="{B6E174F3-CF91-4E8F-AC1F-2423D6F422E6}" srcOrd="1" destOrd="0" presId="urn:microsoft.com/office/officeart/2005/8/layout/target3"/>
    <dgm:cxn modelId="{D01B12BE-47C8-44B4-9D83-FA39FFCCA0CB}" type="presOf" srcId="{651C5A45-FB22-40FF-B23C-57A749324F95}" destId="{20DA997F-9866-4087-B15F-4BA255F5B60B}" srcOrd="0" destOrd="0" presId="urn:microsoft.com/office/officeart/2005/8/layout/target3"/>
    <dgm:cxn modelId="{58473DC1-4800-4BAA-96BF-65A6F59C514B}" type="presOf" srcId="{FF934A6F-4646-4681-91A4-74D74AA50445}" destId="{F0B11979-7A80-4E87-B76D-C521920FA38B}" srcOrd="0" destOrd="0" presId="urn:microsoft.com/office/officeart/2005/8/layout/target3"/>
    <dgm:cxn modelId="{82B6FFC1-A195-4066-9443-1AA19F6CB2B5}" srcId="{B77A095D-1447-47AE-85CC-1B6881A0E8AE}" destId="{1749A660-B85A-4F8B-B6AC-16CA9EBE0629}" srcOrd="0" destOrd="0" parTransId="{146E5876-527C-42E3-8AA0-A9D6CD309EBF}" sibTransId="{4B2E8D0A-FC5C-4495-A387-7A739296031B}"/>
    <dgm:cxn modelId="{4D78E9FA-1036-4305-B10C-4F777F13D892}" type="presOf" srcId="{2DF3C6E5-C61E-4936-80F5-035DCB16091B}" destId="{B329E5B3-BE40-4E6A-91F1-62A28D861727}" srcOrd="0" destOrd="1" presId="urn:microsoft.com/office/officeart/2005/8/layout/target3"/>
    <dgm:cxn modelId="{E16C699E-7B47-4429-B140-7A0499AEE6BE}" type="presParOf" srcId="{42931273-26B7-4956-BE5A-7BCC44BE0B8B}" destId="{788DFB3B-AADB-41EC-A8E7-7FDB4C6DC360}" srcOrd="0" destOrd="0" presId="urn:microsoft.com/office/officeart/2005/8/layout/target3"/>
    <dgm:cxn modelId="{EC3086EA-3853-4D43-A35D-8045AB8A0922}" type="presParOf" srcId="{42931273-26B7-4956-BE5A-7BCC44BE0B8B}" destId="{EE5FBD3B-9F32-4642-BEEF-4290112BCA8F}" srcOrd="1" destOrd="0" presId="urn:microsoft.com/office/officeart/2005/8/layout/target3"/>
    <dgm:cxn modelId="{12ADAB30-C2B2-4D18-8037-8B1415522006}" type="presParOf" srcId="{42931273-26B7-4956-BE5A-7BCC44BE0B8B}" destId="{CE47D9F0-74AB-4B61-A024-CC010B104D6F}" srcOrd="2" destOrd="0" presId="urn:microsoft.com/office/officeart/2005/8/layout/target3"/>
    <dgm:cxn modelId="{BB581C25-29F8-4748-BC09-D61876C535AF}" type="presParOf" srcId="{42931273-26B7-4956-BE5A-7BCC44BE0B8B}" destId="{C9CD73AE-46C9-4E79-9A4C-2AAD92B02BED}" srcOrd="3" destOrd="0" presId="urn:microsoft.com/office/officeart/2005/8/layout/target3"/>
    <dgm:cxn modelId="{7713749A-BFAE-40BF-9B94-2CBA9D1A09BA}" type="presParOf" srcId="{42931273-26B7-4956-BE5A-7BCC44BE0B8B}" destId="{BFBAB559-4BE5-4976-A9AD-651EA990CB60}" srcOrd="4" destOrd="0" presId="urn:microsoft.com/office/officeart/2005/8/layout/target3"/>
    <dgm:cxn modelId="{B91184A1-8D91-42D4-B648-F1B451F2A08A}" type="presParOf" srcId="{42931273-26B7-4956-BE5A-7BCC44BE0B8B}" destId="{7FF0120D-A1BB-4F6C-94C7-6156D6ECC89C}" srcOrd="5" destOrd="0" presId="urn:microsoft.com/office/officeart/2005/8/layout/target3"/>
    <dgm:cxn modelId="{84CE3B0D-AB15-4518-95EE-1D9899C44246}" type="presParOf" srcId="{42931273-26B7-4956-BE5A-7BCC44BE0B8B}" destId="{2EE38CD3-9F57-49B3-A4FF-01C0A569880A}" srcOrd="6" destOrd="0" presId="urn:microsoft.com/office/officeart/2005/8/layout/target3"/>
    <dgm:cxn modelId="{BFDAF70B-A50F-4B80-AF75-014CDF052839}" type="presParOf" srcId="{42931273-26B7-4956-BE5A-7BCC44BE0B8B}" destId="{57E12321-D3CE-4B30-AE76-4179094E4537}" srcOrd="7" destOrd="0" presId="urn:microsoft.com/office/officeart/2005/8/layout/target3"/>
    <dgm:cxn modelId="{D60B4828-ACAE-4551-BFB8-9BBECF22E447}" type="presParOf" srcId="{42931273-26B7-4956-BE5A-7BCC44BE0B8B}" destId="{20DA997F-9866-4087-B15F-4BA255F5B60B}" srcOrd="8" destOrd="0" presId="urn:microsoft.com/office/officeart/2005/8/layout/target3"/>
    <dgm:cxn modelId="{947A4F06-F9CB-4760-8654-F70F97A36276}" type="presParOf" srcId="{42931273-26B7-4956-BE5A-7BCC44BE0B8B}" destId="{8B00ECE5-9311-4607-B43B-5DD88CBAA7AA}" srcOrd="9" destOrd="0" presId="urn:microsoft.com/office/officeart/2005/8/layout/target3"/>
    <dgm:cxn modelId="{ACC54F0C-EE08-4803-8EE6-0C0FB8920C95}" type="presParOf" srcId="{42931273-26B7-4956-BE5A-7BCC44BE0B8B}" destId="{0C27477B-6175-462F-B5D2-62D66A36C18F}" srcOrd="10" destOrd="0" presId="urn:microsoft.com/office/officeart/2005/8/layout/target3"/>
    <dgm:cxn modelId="{F5838D4F-4B21-4F50-B1C7-8308CCEE085A}" type="presParOf" srcId="{42931273-26B7-4956-BE5A-7BCC44BE0B8B}" destId="{44175297-0F04-4523-B644-D2B14D5BB3AC}" srcOrd="11" destOrd="0" presId="urn:microsoft.com/office/officeart/2005/8/layout/target3"/>
    <dgm:cxn modelId="{C3B99511-75E3-4C57-82F8-D06C12215EDD}" type="presParOf" srcId="{42931273-26B7-4956-BE5A-7BCC44BE0B8B}" destId="{34525F9C-B49A-461D-B735-4B3124ED3CA4}" srcOrd="12" destOrd="0" presId="urn:microsoft.com/office/officeart/2005/8/layout/target3"/>
    <dgm:cxn modelId="{89DD361A-0E94-4AB7-8B79-FB8C14F30FCC}" type="presParOf" srcId="{42931273-26B7-4956-BE5A-7BCC44BE0B8B}" destId="{FBD3E1AD-6DF6-4561-93FB-5F20AEAAB819}" srcOrd="13" destOrd="0" presId="urn:microsoft.com/office/officeart/2005/8/layout/target3"/>
    <dgm:cxn modelId="{58CD2D49-35F7-4CAE-8683-01B2FD05B073}" type="presParOf" srcId="{42931273-26B7-4956-BE5A-7BCC44BE0B8B}" destId="{F0B11979-7A80-4E87-B76D-C521920FA38B}" srcOrd="14" destOrd="0" presId="urn:microsoft.com/office/officeart/2005/8/layout/target3"/>
    <dgm:cxn modelId="{C8470B97-6723-4F03-A720-1320FEFA12A0}" type="presParOf" srcId="{42931273-26B7-4956-BE5A-7BCC44BE0B8B}" destId="{D31244BB-B2CC-46C6-A52C-70656EE9899C}" srcOrd="15" destOrd="0" presId="urn:microsoft.com/office/officeart/2005/8/layout/target3"/>
    <dgm:cxn modelId="{F8B4E3DC-F0E5-4206-AF24-08C510EF82D3}" type="presParOf" srcId="{42931273-26B7-4956-BE5A-7BCC44BE0B8B}" destId="{B329E5B3-BE40-4E6A-91F1-62A28D861727}" srcOrd="16" destOrd="0" presId="urn:microsoft.com/office/officeart/2005/8/layout/target3"/>
    <dgm:cxn modelId="{72BB011E-363F-4C5E-B46A-A2811D7F9DC6}" type="presParOf" srcId="{42931273-26B7-4956-BE5A-7BCC44BE0B8B}" destId="{AFD5D295-8662-4384-B784-B84BB30BE52D}" srcOrd="17" destOrd="0" presId="urn:microsoft.com/office/officeart/2005/8/layout/target3"/>
    <dgm:cxn modelId="{3C435318-6B40-42DC-AE14-3F183C9E3764}" type="presParOf" srcId="{42931273-26B7-4956-BE5A-7BCC44BE0B8B}" destId="{85CE8A61-08E1-40B4-939D-A236EB6E818F}" srcOrd="18" destOrd="0" presId="urn:microsoft.com/office/officeart/2005/8/layout/target3"/>
    <dgm:cxn modelId="{171313A5-9E7E-45FA-8232-BD0E1C54E226}" type="presParOf" srcId="{42931273-26B7-4956-BE5A-7BCC44BE0B8B}" destId="{292AD331-3DBA-452B-A78E-0A85FCBBDF9A}" srcOrd="19" destOrd="0" presId="urn:microsoft.com/office/officeart/2005/8/layout/target3"/>
    <dgm:cxn modelId="{6F1081F8-A752-429A-A00D-8BE3BDAF78E3}" type="presParOf" srcId="{42931273-26B7-4956-BE5A-7BCC44BE0B8B}" destId="{CD3CB14A-1839-447F-8A19-DBFC4BB8252C}" srcOrd="20" destOrd="0" presId="urn:microsoft.com/office/officeart/2005/8/layout/target3"/>
    <dgm:cxn modelId="{F6A590EA-7090-4BFA-8666-25C4C91391BA}" type="presParOf" srcId="{42931273-26B7-4956-BE5A-7BCC44BE0B8B}" destId="{980CC187-B48F-4B2E-BCF9-489EACB0E4CF}" srcOrd="21" destOrd="0" presId="urn:microsoft.com/office/officeart/2005/8/layout/target3"/>
    <dgm:cxn modelId="{D23BA9C0-7519-40A7-BE6A-4AB2C7AD4C1C}" type="presParOf" srcId="{42931273-26B7-4956-BE5A-7BCC44BE0B8B}" destId="{96EED6CC-F78C-47A8-9EC2-F66BCA1F0429}" srcOrd="22" destOrd="0" presId="urn:microsoft.com/office/officeart/2005/8/layout/target3"/>
    <dgm:cxn modelId="{7E73D18F-3CE2-41DD-AA4A-6FA64771A8A0}" type="presParOf" srcId="{42931273-26B7-4956-BE5A-7BCC44BE0B8B}" destId="{B6E174F3-CF91-4E8F-AC1F-2423D6F422E6}" srcOrd="23" destOrd="0" presId="urn:microsoft.com/office/officeart/2005/8/layout/target3"/>
    <dgm:cxn modelId="{53500E26-2564-435A-8176-740852ECFB5E}" type="presParOf" srcId="{42931273-26B7-4956-BE5A-7BCC44BE0B8B}" destId="{80E7C669-C241-46A0-92FD-7921481DB468}" srcOrd="24" destOrd="0" presId="urn:microsoft.com/office/officeart/2005/8/layout/targe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DFB3B-AADB-41EC-A8E7-7FDB4C6DC360}">
      <dsp:nvSpPr>
        <dsp:cNvPr id="0" name=""/>
        <dsp:cNvSpPr/>
      </dsp:nvSpPr>
      <dsp:spPr>
        <a:xfrm>
          <a:off x="0" y="203199"/>
          <a:ext cx="3657600" cy="3657600"/>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47D9F0-74AB-4B61-A024-CC010B104D6F}">
      <dsp:nvSpPr>
        <dsp:cNvPr id="0" name=""/>
        <dsp:cNvSpPr/>
      </dsp:nvSpPr>
      <dsp:spPr>
        <a:xfrm>
          <a:off x="1828800" y="203199"/>
          <a:ext cx="4267200" cy="365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t>Controlli informali</a:t>
          </a:r>
        </a:p>
      </dsp:txBody>
      <dsp:txXfrm>
        <a:off x="1828800" y="203199"/>
        <a:ext cx="2133600" cy="585216"/>
      </dsp:txXfrm>
    </dsp:sp>
    <dsp:sp modelId="{BFBAB559-4BE5-4976-A9AD-651EA990CB60}">
      <dsp:nvSpPr>
        <dsp:cNvPr id="0" name=""/>
        <dsp:cNvSpPr/>
      </dsp:nvSpPr>
      <dsp:spPr>
        <a:xfrm>
          <a:off x="384047" y="788415"/>
          <a:ext cx="2889504" cy="2889504"/>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F0120D-A1BB-4F6C-94C7-6156D6ECC89C}">
      <dsp:nvSpPr>
        <dsp:cNvPr id="0" name=""/>
        <dsp:cNvSpPr/>
      </dsp:nvSpPr>
      <dsp:spPr>
        <a:xfrm>
          <a:off x="1828800" y="788415"/>
          <a:ext cx="4267200" cy="288950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t>Osservazioni, dialoghi, autovalutazione</a:t>
          </a:r>
        </a:p>
      </dsp:txBody>
      <dsp:txXfrm>
        <a:off x="1828800" y="788415"/>
        <a:ext cx="2133600" cy="585216"/>
      </dsp:txXfrm>
    </dsp:sp>
    <dsp:sp modelId="{57E12321-D3CE-4B30-AE76-4179094E4537}">
      <dsp:nvSpPr>
        <dsp:cNvPr id="0" name=""/>
        <dsp:cNvSpPr/>
      </dsp:nvSpPr>
      <dsp:spPr>
        <a:xfrm>
          <a:off x="768096" y="1373631"/>
          <a:ext cx="2121408" cy="2121408"/>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DA997F-9866-4087-B15F-4BA255F5B60B}">
      <dsp:nvSpPr>
        <dsp:cNvPr id="0" name=""/>
        <dsp:cNvSpPr/>
      </dsp:nvSpPr>
      <dsp:spPr>
        <a:xfrm>
          <a:off x="1828800" y="1359673"/>
          <a:ext cx="4267200" cy="2121408"/>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t>Argomentazioni</a:t>
          </a:r>
        </a:p>
      </dsp:txBody>
      <dsp:txXfrm>
        <a:off x="1828800" y="1359673"/>
        <a:ext cx="2133600" cy="585216"/>
      </dsp:txXfrm>
    </dsp:sp>
    <dsp:sp modelId="{0C27477B-6175-462F-B5D2-62D66A36C18F}">
      <dsp:nvSpPr>
        <dsp:cNvPr id="0" name=""/>
        <dsp:cNvSpPr/>
      </dsp:nvSpPr>
      <dsp:spPr>
        <a:xfrm>
          <a:off x="1152144" y="1958848"/>
          <a:ext cx="1353312" cy="1353312"/>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175297-0F04-4523-B644-D2B14D5BB3AC}">
      <dsp:nvSpPr>
        <dsp:cNvPr id="0" name=""/>
        <dsp:cNvSpPr/>
      </dsp:nvSpPr>
      <dsp:spPr>
        <a:xfrm>
          <a:off x="1828800" y="1958848"/>
          <a:ext cx="4267200" cy="135331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t>Prove strutturate, test</a:t>
          </a:r>
        </a:p>
      </dsp:txBody>
      <dsp:txXfrm>
        <a:off x="1828800" y="1958848"/>
        <a:ext cx="2133600" cy="585216"/>
      </dsp:txXfrm>
    </dsp:sp>
    <dsp:sp modelId="{FBD3E1AD-6DF6-4561-93FB-5F20AEAAB819}">
      <dsp:nvSpPr>
        <dsp:cNvPr id="0" name=""/>
        <dsp:cNvSpPr/>
      </dsp:nvSpPr>
      <dsp:spPr>
        <a:xfrm>
          <a:off x="1536192" y="2544064"/>
          <a:ext cx="585216" cy="585216"/>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B11979-7A80-4E87-B76D-C521920FA38B}">
      <dsp:nvSpPr>
        <dsp:cNvPr id="0" name=""/>
        <dsp:cNvSpPr/>
      </dsp:nvSpPr>
      <dsp:spPr>
        <a:xfrm>
          <a:off x="1828800" y="2544064"/>
          <a:ext cx="4267200" cy="585216"/>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t>Compiti di prestazione</a:t>
          </a:r>
        </a:p>
      </dsp:txBody>
      <dsp:txXfrm>
        <a:off x="1828800" y="2544064"/>
        <a:ext cx="2133600" cy="585216"/>
      </dsp:txXfrm>
    </dsp:sp>
    <dsp:sp modelId="{B329E5B3-BE40-4E6A-91F1-62A28D861727}">
      <dsp:nvSpPr>
        <dsp:cNvPr id="0" name=""/>
        <dsp:cNvSpPr/>
      </dsp:nvSpPr>
      <dsp:spPr>
        <a:xfrm>
          <a:off x="3962400" y="203199"/>
          <a:ext cx="2133600" cy="58521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it-IT" sz="1300" kern="1200" dirty="0"/>
            <a:t>Annotazioni del docente</a:t>
          </a:r>
        </a:p>
        <a:p>
          <a:pPr marL="114300" lvl="1" indent="-114300" algn="l" defTabSz="577850">
            <a:lnSpc>
              <a:spcPct val="90000"/>
            </a:lnSpc>
            <a:spcBef>
              <a:spcPct val="0"/>
            </a:spcBef>
            <a:spcAft>
              <a:spcPct val="15000"/>
            </a:spcAft>
            <a:buChar char="•"/>
          </a:pPr>
          <a:r>
            <a:rPr lang="it-IT" sz="1300" kern="1200" dirty="0"/>
            <a:t>Osservazioni non strutturate</a:t>
          </a:r>
        </a:p>
      </dsp:txBody>
      <dsp:txXfrm>
        <a:off x="3962400" y="203199"/>
        <a:ext cx="2133600" cy="585216"/>
      </dsp:txXfrm>
    </dsp:sp>
    <dsp:sp modelId="{CD3CB14A-1839-447F-8A19-DBFC4BB8252C}">
      <dsp:nvSpPr>
        <dsp:cNvPr id="0" name=""/>
        <dsp:cNvSpPr/>
      </dsp:nvSpPr>
      <dsp:spPr>
        <a:xfrm>
          <a:off x="3962400" y="1373631"/>
          <a:ext cx="2133600" cy="58521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it-IT" sz="1300" kern="1200" dirty="0"/>
            <a:t>Spiegare</a:t>
          </a:r>
        </a:p>
        <a:p>
          <a:pPr marL="114300" lvl="1" indent="-114300" algn="l" defTabSz="577850">
            <a:lnSpc>
              <a:spcPct val="90000"/>
            </a:lnSpc>
            <a:spcBef>
              <a:spcPct val="0"/>
            </a:spcBef>
            <a:spcAft>
              <a:spcPct val="15000"/>
            </a:spcAft>
            <a:buChar char="•"/>
          </a:pPr>
          <a:r>
            <a:rPr lang="it-IT" sz="1300" kern="1200" dirty="0"/>
            <a:t>Argomentare</a:t>
          </a:r>
        </a:p>
      </dsp:txBody>
      <dsp:txXfrm>
        <a:off x="3962400" y="1373631"/>
        <a:ext cx="2133600" cy="585216"/>
      </dsp:txXfrm>
    </dsp:sp>
    <dsp:sp modelId="{80E7C669-C241-46A0-92FD-7921481DB468}">
      <dsp:nvSpPr>
        <dsp:cNvPr id="0" name=""/>
        <dsp:cNvSpPr/>
      </dsp:nvSpPr>
      <dsp:spPr>
        <a:xfrm>
          <a:off x="3962400" y="2544064"/>
          <a:ext cx="2133600" cy="58521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it-IT" sz="1300" kern="1200" dirty="0"/>
            <a:t>Progetti</a:t>
          </a:r>
        </a:p>
        <a:p>
          <a:pPr marL="114300" lvl="1" indent="-114300" algn="l" defTabSz="577850">
            <a:lnSpc>
              <a:spcPct val="90000"/>
            </a:lnSpc>
            <a:spcBef>
              <a:spcPct val="0"/>
            </a:spcBef>
            <a:spcAft>
              <a:spcPct val="15000"/>
            </a:spcAft>
            <a:buChar char="•"/>
          </a:pPr>
          <a:r>
            <a:rPr lang="it-IT" sz="1300" kern="1200" dirty="0"/>
            <a:t>Situazioni problema</a:t>
          </a:r>
        </a:p>
      </dsp:txBody>
      <dsp:txXfrm>
        <a:off x="3962400" y="2544064"/>
        <a:ext cx="2133600" cy="58521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06E695-CADA-45A8-A93F-A3D55A0C2B9F}" type="datetimeFigureOut">
              <a:rPr lang="it-IT" smtClean="0"/>
              <a:t>02/11/21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C85D24-3A14-4628-8665-00E7D243AC7B}" type="slidenum">
              <a:rPr lang="it-IT" smtClean="0"/>
              <a:t>‹N›</a:t>
            </a:fld>
            <a:endParaRPr lang="it-IT"/>
          </a:p>
        </p:txBody>
      </p:sp>
    </p:spTree>
    <p:extLst>
      <p:ext uri="{BB962C8B-B14F-4D97-AF65-F5344CB8AC3E}">
        <p14:creationId xmlns:p14="http://schemas.microsoft.com/office/powerpoint/2010/main" val="393715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i="1" dirty="0">
                <a:solidFill>
                  <a:srgbClr val="FF0000"/>
                </a:solidFill>
              </a:rPr>
              <a:t>La valutazione abbia a “oggetto il processo formativo e i risultati di apprendimento”, assegnando ad essa una valenza formativa ed educativa che concorre al miglioramento degli apprendimenti. </a:t>
            </a:r>
          </a:p>
        </p:txBody>
      </p:sp>
      <p:sp>
        <p:nvSpPr>
          <p:cNvPr id="4" name="Segnaposto numero diapositiva 3"/>
          <p:cNvSpPr>
            <a:spLocks noGrp="1"/>
          </p:cNvSpPr>
          <p:nvPr>
            <p:ph type="sldNum" sz="quarter" idx="5"/>
          </p:nvPr>
        </p:nvSpPr>
        <p:spPr/>
        <p:txBody>
          <a:bodyPr/>
          <a:lstStyle/>
          <a:p>
            <a:fld id="{D6950C90-9B04-CE43-A086-49EF8AC0ADA7}" type="slidenum">
              <a:rPr lang="it-IT" smtClean="0"/>
              <a:t>16</a:t>
            </a:fld>
            <a:endParaRPr lang="it-IT"/>
          </a:p>
        </p:txBody>
      </p:sp>
    </p:spTree>
    <p:extLst>
      <p:ext uri="{BB962C8B-B14F-4D97-AF65-F5344CB8AC3E}">
        <p14:creationId xmlns:p14="http://schemas.microsoft.com/office/powerpoint/2010/main" val="22781949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egnaposto immagine diapositiva 1">
            <a:extLst>
              <a:ext uri="{FF2B5EF4-FFF2-40B4-BE49-F238E27FC236}">
                <a16:creationId xmlns:a16="http://schemas.microsoft.com/office/drawing/2014/main" id="{6FE194F6-8DB0-6644-8D7E-C9B71BC2B1FD}"/>
              </a:ext>
            </a:extLst>
          </p:cNvPr>
          <p:cNvSpPr>
            <a:spLocks noGrp="1" noRot="1" noChangeAspect="1" noTextEdit="1"/>
          </p:cNvSpPr>
          <p:nvPr>
            <p:ph type="sldImg"/>
          </p:nvPr>
        </p:nvSpPr>
        <p:spPr>
          <a:ln/>
        </p:spPr>
      </p:sp>
      <p:sp>
        <p:nvSpPr>
          <p:cNvPr id="8194" name="Segnaposto note 2">
            <a:extLst>
              <a:ext uri="{FF2B5EF4-FFF2-40B4-BE49-F238E27FC236}">
                <a16:creationId xmlns:a16="http://schemas.microsoft.com/office/drawing/2014/main" id="{F47757A9-23CC-A74F-B870-15208112BDDD}"/>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p:txBody>
      </p:sp>
      <p:sp>
        <p:nvSpPr>
          <p:cNvPr id="8195" name="Segnaposto numero diapositiva 3">
            <a:extLst>
              <a:ext uri="{FF2B5EF4-FFF2-40B4-BE49-F238E27FC236}">
                <a16:creationId xmlns:a16="http://schemas.microsoft.com/office/drawing/2014/main" id="{91619C3F-3293-9344-A9C7-04B5F987E521}"/>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u="sng">
                <a:solidFill>
                  <a:schemeClr val="tx1"/>
                </a:solidFill>
                <a:latin typeface="Arial" panose="020B0604020202020204" pitchFamily="34" charset="0"/>
                <a:ea typeface="MS PGothic" panose="020B0600070205080204" pitchFamily="34" charset="-128"/>
              </a:defRPr>
            </a:lvl1pPr>
            <a:lvl2pPr marL="742950" indent="-285750" defTabSz="927100">
              <a:defRPr u="sng">
                <a:solidFill>
                  <a:schemeClr val="tx1"/>
                </a:solidFill>
                <a:latin typeface="Arial" panose="020B0604020202020204" pitchFamily="34" charset="0"/>
                <a:ea typeface="MS PGothic" panose="020B0600070205080204" pitchFamily="34" charset="-128"/>
              </a:defRPr>
            </a:lvl2pPr>
            <a:lvl3pPr marL="1143000" indent="-228600" defTabSz="927100">
              <a:defRPr u="sng">
                <a:solidFill>
                  <a:schemeClr val="tx1"/>
                </a:solidFill>
                <a:latin typeface="Arial" panose="020B0604020202020204" pitchFamily="34" charset="0"/>
                <a:ea typeface="MS PGothic" panose="020B0600070205080204" pitchFamily="34" charset="-128"/>
              </a:defRPr>
            </a:lvl3pPr>
            <a:lvl4pPr marL="1600200" indent="-228600" defTabSz="927100">
              <a:defRPr u="sng">
                <a:solidFill>
                  <a:schemeClr val="tx1"/>
                </a:solidFill>
                <a:latin typeface="Arial" panose="020B0604020202020204" pitchFamily="34" charset="0"/>
                <a:ea typeface="MS PGothic" panose="020B0600070205080204" pitchFamily="34" charset="-128"/>
              </a:defRPr>
            </a:lvl4pPr>
            <a:lvl5pPr marL="2057400" indent="-228600" defTabSz="927100">
              <a:defRPr u="sng">
                <a:solidFill>
                  <a:schemeClr val="tx1"/>
                </a:solidFill>
                <a:latin typeface="Arial" panose="020B0604020202020204" pitchFamily="34" charset="0"/>
                <a:ea typeface="MS PGothic" panose="020B0600070205080204" pitchFamily="34" charset="-128"/>
              </a:defRPr>
            </a:lvl5pPr>
            <a:lvl6pPr marL="2514600" indent="-228600" defTabSz="9271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defTabSz="9271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defTabSz="9271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defTabSz="9271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fld id="{0A3B7D30-A065-ED48-A277-CCA9E948C8F1}" type="slidenum">
              <a:rPr lang="it-IT" altLang="it-IT" u="none"/>
              <a:pPr/>
              <a:t>26</a:t>
            </a:fld>
            <a:endParaRPr lang="it-IT" altLang="it-IT" u="none"/>
          </a:p>
        </p:txBody>
      </p:sp>
    </p:spTree>
    <p:extLst>
      <p:ext uri="{BB962C8B-B14F-4D97-AF65-F5344CB8AC3E}">
        <p14:creationId xmlns:p14="http://schemas.microsoft.com/office/powerpoint/2010/main" val="2967027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egnaposto immagine diapositiva 1">
            <a:extLst>
              <a:ext uri="{FF2B5EF4-FFF2-40B4-BE49-F238E27FC236}">
                <a16:creationId xmlns:a16="http://schemas.microsoft.com/office/drawing/2014/main" id="{48484E2F-0FF1-D746-8149-D91120934526}"/>
              </a:ext>
            </a:extLst>
          </p:cNvPr>
          <p:cNvSpPr>
            <a:spLocks noGrp="1" noRot="1" noChangeAspect="1" noTextEdit="1"/>
          </p:cNvSpPr>
          <p:nvPr>
            <p:ph type="sldImg"/>
          </p:nvPr>
        </p:nvSpPr>
        <p:spPr>
          <a:ln/>
        </p:spPr>
      </p:sp>
      <p:sp>
        <p:nvSpPr>
          <p:cNvPr id="20482" name="Segnaposto note 2">
            <a:extLst>
              <a:ext uri="{FF2B5EF4-FFF2-40B4-BE49-F238E27FC236}">
                <a16:creationId xmlns:a16="http://schemas.microsoft.com/office/drawing/2014/main" id="{96B1E4A3-739D-544E-8E81-DB03F6B46AF5}"/>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p:txBody>
      </p:sp>
      <p:sp>
        <p:nvSpPr>
          <p:cNvPr id="20483" name="Segnaposto numero diapositiva 3">
            <a:extLst>
              <a:ext uri="{FF2B5EF4-FFF2-40B4-BE49-F238E27FC236}">
                <a16:creationId xmlns:a16="http://schemas.microsoft.com/office/drawing/2014/main" id="{51E2BC35-DE25-F44D-8D44-E1ECC4CFDB5F}"/>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u="sng">
                <a:solidFill>
                  <a:schemeClr val="tx1"/>
                </a:solidFill>
                <a:latin typeface="Arial" panose="020B0604020202020204" pitchFamily="34" charset="0"/>
                <a:ea typeface="MS PGothic" panose="020B0600070205080204" pitchFamily="34" charset="-128"/>
              </a:defRPr>
            </a:lvl1pPr>
            <a:lvl2pPr marL="742950" indent="-285750" defTabSz="927100">
              <a:defRPr u="sng">
                <a:solidFill>
                  <a:schemeClr val="tx1"/>
                </a:solidFill>
                <a:latin typeface="Arial" panose="020B0604020202020204" pitchFamily="34" charset="0"/>
                <a:ea typeface="MS PGothic" panose="020B0600070205080204" pitchFamily="34" charset="-128"/>
              </a:defRPr>
            </a:lvl2pPr>
            <a:lvl3pPr marL="1143000" indent="-228600" defTabSz="927100">
              <a:defRPr u="sng">
                <a:solidFill>
                  <a:schemeClr val="tx1"/>
                </a:solidFill>
                <a:latin typeface="Arial" panose="020B0604020202020204" pitchFamily="34" charset="0"/>
                <a:ea typeface="MS PGothic" panose="020B0600070205080204" pitchFamily="34" charset="-128"/>
              </a:defRPr>
            </a:lvl3pPr>
            <a:lvl4pPr marL="1600200" indent="-228600" defTabSz="927100">
              <a:defRPr u="sng">
                <a:solidFill>
                  <a:schemeClr val="tx1"/>
                </a:solidFill>
                <a:latin typeface="Arial" panose="020B0604020202020204" pitchFamily="34" charset="0"/>
                <a:ea typeface="MS PGothic" panose="020B0600070205080204" pitchFamily="34" charset="-128"/>
              </a:defRPr>
            </a:lvl4pPr>
            <a:lvl5pPr marL="2057400" indent="-228600" defTabSz="927100">
              <a:defRPr u="sng">
                <a:solidFill>
                  <a:schemeClr val="tx1"/>
                </a:solidFill>
                <a:latin typeface="Arial" panose="020B0604020202020204" pitchFamily="34" charset="0"/>
                <a:ea typeface="MS PGothic" panose="020B0600070205080204" pitchFamily="34" charset="-128"/>
              </a:defRPr>
            </a:lvl5pPr>
            <a:lvl6pPr marL="2514600" indent="-228600" defTabSz="9271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defTabSz="9271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defTabSz="9271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defTabSz="9271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fld id="{886913BF-391F-4F4D-AEC7-0C6D0AC978D7}" type="slidenum">
              <a:rPr lang="it-IT" altLang="it-IT" u="none"/>
              <a:pPr/>
              <a:t>27</a:t>
            </a:fld>
            <a:endParaRPr lang="it-IT" altLang="it-IT" u="none"/>
          </a:p>
        </p:txBody>
      </p:sp>
    </p:spTree>
    <p:extLst>
      <p:ext uri="{BB962C8B-B14F-4D97-AF65-F5344CB8AC3E}">
        <p14:creationId xmlns:p14="http://schemas.microsoft.com/office/powerpoint/2010/main" val="148622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egnaposto immagine diapositiva 1">
            <a:extLst>
              <a:ext uri="{FF2B5EF4-FFF2-40B4-BE49-F238E27FC236}">
                <a16:creationId xmlns:a16="http://schemas.microsoft.com/office/drawing/2014/main" id="{DE8B2418-DF5D-C64D-9C9F-AC386874C215}"/>
              </a:ext>
            </a:extLst>
          </p:cNvPr>
          <p:cNvSpPr>
            <a:spLocks noGrp="1" noRot="1" noChangeAspect="1" noTextEdit="1"/>
          </p:cNvSpPr>
          <p:nvPr>
            <p:ph type="sldImg"/>
          </p:nvPr>
        </p:nvSpPr>
        <p:spPr>
          <a:ln/>
        </p:spPr>
      </p:sp>
      <p:sp>
        <p:nvSpPr>
          <p:cNvPr id="22530" name="Segnaposto note 2">
            <a:extLst>
              <a:ext uri="{FF2B5EF4-FFF2-40B4-BE49-F238E27FC236}">
                <a16:creationId xmlns:a16="http://schemas.microsoft.com/office/drawing/2014/main" id="{FD316ED3-E7CC-2447-A698-026C080F5C1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p>
        </p:txBody>
      </p:sp>
      <p:sp>
        <p:nvSpPr>
          <p:cNvPr id="22531" name="Segnaposto numero diapositiva 3">
            <a:extLst>
              <a:ext uri="{FF2B5EF4-FFF2-40B4-BE49-F238E27FC236}">
                <a16:creationId xmlns:a16="http://schemas.microsoft.com/office/drawing/2014/main" id="{49B459A2-E781-9344-92E4-853E3B472B3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u="sng">
                <a:solidFill>
                  <a:schemeClr val="tx1"/>
                </a:solidFill>
                <a:latin typeface="Arial" panose="020B0604020202020204" pitchFamily="34" charset="0"/>
                <a:ea typeface="MS PGothic" panose="020B0600070205080204" pitchFamily="34" charset="-128"/>
              </a:defRPr>
            </a:lvl1pPr>
            <a:lvl2pPr marL="742950" indent="-285750" defTabSz="927100">
              <a:defRPr u="sng">
                <a:solidFill>
                  <a:schemeClr val="tx1"/>
                </a:solidFill>
                <a:latin typeface="Arial" panose="020B0604020202020204" pitchFamily="34" charset="0"/>
                <a:ea typeface="MS PGothic" panose="020B0600070205080204" pitchFamily="34" charset="-128"/>
              </a:defRPr>
            </a:lvl2pPr>
            <a:lvl3pPr marL="1143000" indent="-228600" defTabSz="927100">
              <a:defRPr u="sng">
                <a:solidFill>
                  <a:schemeClr val="tx1"/>
                </a:solidFill>
                <a:latin typeface="Arial" panose="020B0604020202020204" pitchFamily="34" charset="0"/>
                <a:ea typeface="MS PGothic" panose="020B0600070205080204" pitchFamily="34" charset="-128"/>
              </a:defRPr>
            </a:lvl3pPr>
            <a:lvl4pPr marL="1600200" indent="-228600" defTabSz="927100">
              <a:defRPr u="sng">
                <a:solidFill>
                  <a:schemeClr val="tx1"/>
                </a:solidFill>
                <a:latin typeface="Arial" panose="020B0604020202020204" pitchFamily="34" charset="0"/>
                <a:ea typeface="MS PGothic" panose="020B0600070205080204" pitchFamily="34" charset="-128"/>
              </a:defRPr>
            </a:lvl4pPr>
            <a:lvl5pPr marL="2057400" indent="-228600" defTabSz="927100">
              <a:defRPr u="sng">
                <a:solidFill>
                  <a:schemeClr val="tx1"/>
                </a:solidFill>
                <a:latin typeface="Arial" panose="020B0604020202020204" pitchFamily="34" charset="0"/>
                <a:ea typeface="MS PGothic" panose="020B0600070205080204" pitchFamily="34" charset="-128"/>
              </a:defRPr>
            </a:lvl5pPr>
            <a:lvl6pPr marL="2514600" indent="-228600" defTabSz="9271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defTabSz="9271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defTabSz="9271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defTabSz="9271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fld id="{67E101E5-7043-7746-B6EB-165E90E393FD}" type="slidenum">
              <a:rPr lang="it-IT" altLang="it-IT" u="none"/>
              <a:pPr/>
              <a:t>28</a:t>
            </a:fld>
            <a:endParaRPr lang="it-IT" altLang="it-IT" u="none"/>
          </a:p>
        </p:txBody>
      </p:sp>
    </p:spTree>
    <p:extLst>
      <p:ext uri="{BB962C8B-B14F-4D97-AF65-F5344CB8AC3E}">
        <p14:creationId xmlns:p14="http://schemas.microsoft.com/office/powerpoint/2010/main" val="73390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egnaposto immagine diapositiva 1">
            <a:extLst>
              <a:ext uri="{FF2B5EF4-FFF2-40B4-BE49-F238E27FC236}">
                <a16:creationId xmlns:a16="http://schemas.microsoft.com/office/drawing/2014/main" id="{48951167-1B9F-AD40-B035-8E16F198D0C2}"/>
              </a:ext>
            </a:extLst>
          </p:cNvPr>
          <p:cNvSpPr>
            <a:spLocks noGrp="1" noRot="1" noChangeAspect="1" noTextEdit="1"/>
          </p:cNvSpPr>
          <p:nvPr>
            <p:ph type="sldImg"/>
          </p:nvPr>
        </p:nvSpPr>
        <p:spPr>
          <a:ln/>
        </p:spPr>
      </p:sp>
      <p:sp>
        <p:nvSpPr>
          <p:cNvPr id="26626" name="Segnaposto note 2">
            <a:extLst>
              <a:ext uri="{FF2B5EF4-FFF2-40B4-BE49-F238E27FC236}">
                <a16:creationId xmlns:a16="http://schemas.microsoft.com/office/drawing/2014/main" id="{B2E22355-30A0-624D-8743-C947798CFC0B}"/>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p:txBody>
      </p:sp>
      <p:sp>
        <p:nvSpPr>
          <p:cNvPr id="26627" name="Segnaposto numero diapositiva 3">
            <a:extLst>
              <a:ext uri="{FF2B5EF4-FFF2-40B4-BE49-F238E27FC236}">
                <a16:creationId xmlns:a16="http://schemas.microsoft.com/office/drawing/2014/main" id="{3419DBC9-B163-204B-81CE-715C65BDCF3D}"/>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u="sng">
                <a:solidFill>
                  <a:schemeClr val="tx1"/>
                </a:solidFill>
                <a:latin typeface="Arial" panose="020B0604020202020204" pitchFamily="34" charset="0"/>
                <a:ea typeface="MS PGothic" panose="020B0600070205080204" pitchFamily="34" charset="-128"/>
              </a:defRPr>
            </a:lvl1pPr>
            <a:lvl2pPr marL="742950" indent="-285750" defTabSz="927100">
              <a:defRPr u="sng">
                <a:solidFill>
                  <a:schemeClr val="tx1"/>
                </a:solidFill>
                <a:latin typeface="Arial" panose="020B0604020202020204" pitchFamily="34" charset="0"/>
                <a:ea typeface="MS PGothic" panose="020B0600070205080204" pitchFamily="34" charset="-128"/>
              </a:defRPr>
            </a:lvl2pPr>
            <a:lvl3pPr marL="1143000" indent="-228600" defTabSz="927100">
              <a:defRPr u="sng">
                <a:solidFill>
                  <a:schemeClr val="tx1"/>
                </a:solidFill>
                <a:latin typeface="Arial" panose="020B0604020202020204" pitchFamily="34" charset="0"/>
                <a:ea typeface="MS PGothic" panose="020B0600070205080204" pitchFamily="34" charset="-128"/>
              </a:defRPr>
            </a:lvl3pPr>
            <a:lvl4pPr marL="1600200" indent="-228600" defTabSz="927100">
              <a:defRPr u="sng">
                <a:solidFill>
                  <a:schemeClr val="tx1"/>
                </a:solidFill>
                <a:latin typeface="Arial" panose="020B0604020202020204" pitchFamily="34" charset="0"/>
                <a:ea typeface="MS PGothic" panose="020B0600070205080204" pitchFamily="34" charset="-128"/>
              </a:defRPr>
            </a:lvl4pPr>
            <a:lvl5pPr marL="2057400" indent="-228600" defTabSz="927100">
              <a:defRPr u="sng">
                <a:solidFill>
                  <a:schemeClr val="tx1"/>
                </a:solidFill>
                <a:latin typeface="Arial" panose="020B0604020202020204" pitchFamily="34" charset="0"/>
                <a:ea typeface="MS PGothic" panose="020B0600070205080204" pitchFamily="34" charset="-128"/>
              </a:defRPr>
            </a:lvl5pPr>
            <a:lvl6pPr marL="2514600" indent="-228600" defTabSz="9271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defTabSz="9271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defTabSz="9271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defTabSz="9271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fld id="{D722897D-DC0A-A345-8030-BC8309596F7E}" type="slidenum">
              <a:rPr lang="it-IT" altLang="it-IT" u="none"/>
              <a:pPr/>
              <a:t>29</a:t>
            </a:fld>
            <a:endParaRPr lang="it-IT" altLang="it-IT" u="none"/>
          </a:p>
        </p:txBody>
      </p:sp>
    </p:spTree>
    <p:extLst>
      <p:ext uri="{BB962C8B-B14F-4D97-AF65-F5344CB8AC3E}">
        <p14:creationId xmlns:p14="http://schemas.microsoft.com/office/powerpoint/2010/main" val="3266295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egnaposto immagine diapositiva 1">
            <a:extLst>
              <a:ext uri="{FF2B5EF4-FFF2-40B4-BE49-F238E27FC236}">
                <a16:creationId xmlns:a16="http://schemas.microsoft.com/office/drawing/2014/main" id="{9BC74C9E-8A0E-5B45-994E-3A9D8C4E7F93}"/>
              </a:ext>
            </a:extLst>
          </p:cNvPr>
          <p:cNvSpPr>
            <a:spLocks noGrp="1" noRot="1" noChangeAspect="1" noTextEdit="1"/>
          </p:cNvSpPr>
          <p:nvPr>
            <p:ph type="sldImg"/>
          </p:nvPr>
        </p:nvSpPr>
        <p:spPr>
          <a:ln/>
        </p:spPr>
      </p:sp>
      <p:sp>
        <p:nvSpPr>
          <p:cNvPr id="32770" name="Segnaposto note 2">
            <a:extLst>
              <a:ext uri="{FF2B5EF4-FFF2-40B4-BE49-F238E27FC236}">
                <a16:creationId xmlns:a16="http://schemas.microsoft.com/office/drawing/2014/main" id="{1806F433-A1BD-294F-A4F4-83CF24F481EB}"/>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p:txBody>
      </p:sp>
      <p:sp>
        <p:nvSpPr>
          <p:cNvPr id="32771" name="Segnaposto numero diapositiva 3">
            <a:extLst>
              <a:ext uri="{FF2B5EF4-FFF2-40B4-BE49-F238E27FC236}">
                <a16:creationId xmlns:a16="http://schemas.microsoft.com/office/drawing/2014/main" id="{5308D1D1-CFD0-824F-8EF9-2EBE4F376CA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u="sng">
                <a:solidFill>
                  <a:schemeClr val="tx1"/>
                </a:solidFill>
                <a:latin typeface="Arial" panose="020B0604020202020204" pitchFamily="34" charset="0"/>
                <a:ea typeface="MS PGothic" panose="020B0600070205080204" pitchFamily="34" charset="-128"/>
              </a:defRPr>
            </a:lvl1pPr>
            <a:lvl2pPr marL="742950" indent="-285750" defTabSz="927100">
              <a:defRPr u="sng">
                <a:solidFill>
                  <a:schemeClr val="tx1"/>
                </a:solidFill>
                <a:latin typeface="Arial" panose="020B0604020202020204" pitchFamily="34" charset="0"/>
                <a:ea typeface="MS PGothic" panose="020B0600070205080204" pitchFamily="34" charset="-128"/>
              </a:defRPr>
            </a:lvl2pPr>
            <a:lvl3pPr marL="1143000" indent="-228600" defTabSz="927100">
              <a:defRPr u="sng">
                <a:solidFill>
                  <a:schemeClr val="tx1"/>
                </a:solidFill>
                <a:latin typeface="Arial" panose="020B0604020202020204" pitchFamily="34" charset="0"/>
                <a:ea typeface="MS PGothic" panose="020B0600070205080204" pitchFamily="34" charset="-128"/>
              </a:defRPr>
            </a:lvl3pPr>
            <a:lvl4pPr marL="1600200" indent="-228600" defTabSz="927100">
              <a:defRPr u="sng">
                <a:solidFill>
                  <a:schemeClr val="tx1"/>
                </a:solidFill>
                <a:latin typeface="Arial" panose="020B0604020202020204" pitchFamily="34" charset="0"/>
                <a:ea typeface="MS PGothic" panose="020B0600070205080204" pitchFamily="34" charset="-128"/>
              </a:defRPr>
            </a:lvl4pPr>
            <a:lvl5pPr marL="2057400" indent="-228600" defTabSz="927100">
              <a:defRPr u="sng">
                <a:solidFill>
                  <a:schemeClr val="tx1"/>
                </a:solidFill>
                <a:latin typeface="Arial" panose="020B0604020202020204" pitchFamily="34" charset="0"/>
                <a:ea typeface="MS PGothic" panose="020B0600070205080204" pitchFamily="34" charset="-128"/>
              </a:defRPr>
            </a:lvl5pPr>
            <a:lvl6pPr marL="2514600" indent="-228600" defTabSz="9271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defTabSz="9271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defTabSz="9271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defTabSz="9271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fld id="{5A49495D-241F-D345-A0F8-B008C840F3A2}" type="slidenum">
              <a:rPr lang="it-IT" altLang="it-IT" u="none"/>
              <a:pPr/>
              <a:t>17</a:t>
            </a:fld>
            <a:endParaRPr lang="it-IT" altLang="it-IT" u="none"/>
          </a:p>
        </p:txBody>
      </p:sp>
    </p:spTree>
    <p:extLst>
      <p:ext uri="{BB962C8B-B14F-4D97-AF65-F5344CB8AC3E}">
        <p14:creationId xmlns:p14="http://schemas.microsoft.com/office/powerpoint/2010/main" val="3655036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egnaposto immagine diapositiva 1">
            <a:extLst>
              <a:ext uri="{FF2B5EF4-FFF2-40B4-BE49-F238E27FC236}">
                <a16:creationId xmlns:a16="http://schemas.microsoft.com/office/drawing/2014/main" id="{DBC8733D-5208-B44F-B171-97097E26AD5C}"/>
              </a:ext>
            </a:extLst>
          </p:cNvPr>
          <p:cNvSpPr>
            <a:spLocks noGrp="1" noRot="1" noChangeAspect="1" noTextEdit="1"/>
          </p:cNvSpPr>
          <p:nvPr>
            <p:ph type="sldImg"/>
          </p:nvPr>
        </p:nvSpPr>
        <p:spPr>
          <a:ln/>
        </p:spPr>
      </p:sp>
      <p:sp>
        <p:nvSpPr>
          <p:cNvPr id="28674" name="Segnaposto note 2">
            <a:extLst>
              <a:ext uri="{FF2B5EF4-FFF2-40B4-BE49-F238E27FC236}">
                <a16:creationId xmlns:a16="http://schemas.microsoft.com/office/drawing/2014/main" id="{57510F12-37B7-5948-9D74-31D3EB115EF4}"/>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p>
        </p:txBody>
      </p:sp>
      <p:sp>
        <p:nvSpPr>
          <p:cNvPr id="28675" name="Segnaposto numero diapositiva 3">
            <a:extLst>
              <a:ext uri="{FF2B5EF4-FFF2-40B4-BE49-F238E27FC236}">
                <a16:creationId xmlns:a16="http://schemas.microsoft.com/office/drawing/2014/main" id="{F22A9BD9-6B7F-014F-ACE6-C63AAC7E2D47}"/>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u="sng">
                <a:solidFill>
                  <a:schemeClr val="tx1"/>
                </a:solidFill>
                <a:latin typeface="Arial" panose="020B0604020202020204" pitchFamily="34" charset="0"/>
                <a:ea typeface="MS PGothic" panose="020B0600070205080204" pitchFamily="34" charset="-128"/>
              </a:defRPr>
            </a:lvl1pPr>
            <a:lvl2pPr marL="742950" indent="-285750" defTabSz="927100">
              <a:defRPr u="sng">
                <a:solidFill>
                  <a:schemeClr val="tx1"/>
                </a:solidFill>
                <a:latin typeface="Arial" panose="020B0604020202020204" pitchFamily="34" charset="0"/>
                <a:ea typeface="MS PGothic" panose="020B0600070205080204" pitchFamily="34" charset="-128"/>
              </a:defRPr>
            </a:lvl2pPr>
            <a:lvl3pPr marL="1143000" indent="-228600" defTabSz="927100">
              <a:defRPr u="sng">
                <a:solidFill>
                  <a:schemeClr val="tx1"/>
                </a:solidFill>
                <a:latin typeface="Arial" panose="020B0604020202020204" pitchFamily="34" charset="0"/>
                <a:ea typeface="MS PGothic" panose="020B0600070205080204" pitchFamily="34" charset="-128"/>
              </a:defRPr>
            </a:lvl3pPr>
            <a:lvl4pPr marL="1600200" indent="-228600" defTabSz="927100">
              <a:defRPr u="sng">
                <a:solidFill>
                  <a:schemeClr val="tx1"/>
                </a:solidFill>
                <a:latin typeface="Arial" panose="020B0604020202020204" pitchFamily="34" charset="0"/>
                <a:ea typeface="MS PGothic" panose="020B0600070205080204" pitchFamily="34" charset="-128"/>
              </a:defRPr>
            </a:lvl4pPr>
            <a:lvl5pPr marL="2057400" indent="-228600" defTabSz="927100">
              <a:defRPr u="sng">
                <a:solidFill>
                  <a:schemeClr val="tx1"/>
                </a:solidFill>
                <a:latin typeface="Arial" panose="020B0604020202020204" pitchFamily="34" charset="0"/>
                <a:ea typeface="MS PGothic" panose="020B0600070205080204" pitchFamily="34" charset="-128"/>
              </a:defRPr>
            </a:lvl5pPr>
            <a:lvl6pPr marL="2514600" indent="-228600" defTabSz="9271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defTabSz="9271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defTabSz="9271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defTabSz="9271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fld id="{FEAE8BA8-59F9-D343-B365-F72E41B52A53}" type="slidenum">
              <a:rPr lang="it-IT" altLang="it-IT" u="none"/>
              <a:pPr/>
              <a:t>18</a:t>
            </a:fld>
            <a:endParaRPr lang="it-IT" altLang="it-IT" u="none"/>
          </a:p>
        </p:txBody>
      </p:sp>
    </p:spTree>
    <p:extLst>
      <p:ext uri="{BB962C8B-B14F-4D97-AF65-F5344CB8AC3E}">
        <p14:creationId xmlns:p14="http://schemas.microsoft.com/office/powerpoint/2010/main" val="1407774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457200" lvl="1" indent="0">
              <a:buNone/>
            </a:pPr>
            <a:r>
              <a:rPr lang="it-IT" sz="4800" b="0" dirty="0"/>
              <a:t>E’ necessario CHIARIRE CHE COSA SI VALUTA</a:t>
            </a:r>
          </a:p>
          <a:p>
            <a:endParaRPr lang="it-IT" dirty="0"/>
          </a:p>
        </p:txBody>
      </p:sp>
      <p:sp>
        <p:nvSpPr>
          <p:cNvPr id="4" name="Segnaposto numero diapositiva 3"/>
          <p:cNvSpPr>
            <a:spLocks noGrp="1"/>
          </p:cNvSpPr>
          <p:nvPr>
            <p:ph type="sldNum" sz="quarter" idx="5"/>
          </p:nvPr>
        </p:nvSpPr>
        <p:spPr/>
        <p:txBody>
          <a:bodyPr/>
          <a:lstStyle/>
          <a:p>
            <a:fld id="{D6950C90-9B04-CE43-A086-49EF8AC0ADA7}" type="slidenum">
              <a:rPr lang="it-IT" smtClean="0"/>
              <a:t>19</a:t>
            </a:fld>
            <a:endParaRPr lang="it-IT"/>
          </a:p>
        </p:txBody>
      </p:sp>
    </p:spTree>
    <p:extLst>
      <p:ext uri="{BB962C8B-B14F-4D97-AF65-F5344CB8AC3E}">
        <p14:creationId xmlns:p14="http://schemas.microsoft.com/office/powerpoint/2010/main" val="3968744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2294236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egnaposto immagine diapositiva 1">
            <a:extLst>
              <a:ext uri="{FF2B5EF4-FFF2-40B4-BE49-F238E27FC236}">
                <a16:creationId xmlns:a16="http://schemas.microsoft.com/office/drawing/2014/main" id="{91BCCD07-8FA8-504C-A81F-B93F3D28FC8F}"/>
              </a:ext>
            </a:extLst>
          </p:cNvPr>
          <p:cNvSpPr>
            <a:spLocks noGrp="1" noRot="1" noChangeAspect="1" noTextEdit="1"/>
          </p:cNvSpPr>
          <p:nvPr>
            <p:ph type="sldImg"/>
          </p:nvPr>
        </p:nvSpPr>
        <p:spPr>
          <a:ln/>
        </p:spPr>
      </p:sp>
      <p:sp>
        <p:nvSpPr>
          <p:cNvPr id="10242" name="Segnaposto note 2">
            <a:extLst>
              <a:ext uri="{FF2B5EF4-FFF2-40B4-BE49-F238E27FC236}">
                <a16:creationId xmlns:a16="http://schemas.microsoft.com/office/drawing/2014/main" id="{BF9BE2A5-ED22-B045-8E0B-1730B561DD8A}"/>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p:txBody>
      </p:sp>
      <p:sp>
        <p:nvSpPr>
          <p:cNvPr id="10243" name="Segnaposto numero diapositiva 3">
            <a:extLst>
              <a:ext uri="{FF2B5EF4-FFF2-40B4-BE49-F238E27FC236}">
                <a16:creationId xmlns:a16="http://schemas.microsoft.com/office/drawing/2014/main" id="{403690A9-85C5-144E-8F26-34F127CFB07D}"/>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u="sng">
                <a:solidFill>
                  <a:schemeClr val="tx1"/>
                </a:solidFill>
                <a:latin typeface="Arial" panose="020B0604020202020204" pitchFamily="34" charset="0"/>
                <a:ea typeface="MS PGothic" panose="020B0600070205080204" pitchFamily="34" charset="-128"/>
              </a:defRPr>
            </a:lvl1pPr>
            <a:lvl2pPr marL="742950" indent="-285750" defTabSz="927100">
              <a:defRPr u="sng">
                <a:solidFill>
                  <a:schemeClr val="tx1"/>
                </a:solidFill>
                <a:latin typeface="Arial" panose="020B0604020202020204" pitchFamily="34" charset="0"/>
                <a:ea typeface="MS PGothic" panose="020B0600070205080204" pitchFamily="34" charset="-128"/>
              </a:defRPr>
            </a:lvl2pPr>
            <a:lvl3pPr marL="1143000" indent="-228600" defTabSz="927100">
              <a:defRPr u="sng">
                <a:solidFill>
                  <a:schemeClr val="tx1"/>
                </a:solidFill>
                <a:latin typeface="Arial" panose="020B0604020202020204" pitchFamily="34" charset="0"/>
                <a:ea typeface="MS PGothic" panose="020B0600070205080204" pitchFamily="34" charset="-128"/>
              </a:defRPr>
            </a:lvl3pPr>
            <a:lvl4pPr marL="1600200" indent="-228600" defTabSz="927100">
              <a:defRPr u="sng">
                <a:solidFill>
                  <a:schemeClr val="tx1"/>
                </a:solidFill>
                <a:latin typeface="Arial" panose="020B0604020202020204" pitchFamily="34" charset="0"/>
                <a:ea typeface="MS PGothic" panose="020B0600070205080204" pitchFamily="34" charset="-128"/>
              </a:defRPr>
            </a:lvl4pPr>
            <a:lvl5pPr marL="2057400" indent="-228600" defTabSz="927100">
              <a:defRPr u="sng">
                <a:solidFill>
                  <a:schemeClr val="tx1"/>
                </a:solidFill>
                <a:latin typeface="Arial" panose="020B0604020202020204" pitchFamily="34" charset="0"/>
                <a:ea typeface="MS PGothic" panose="020B0600070205080204" pitchFamily="34" charset="-128"/>
              </a:defRPr>
            </a:lvl5pPr>
            <a:lvl6pPr marL="2514600" indent="-228600" defTabSz="9271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defTabSz="9271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defTabSz="9271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defTabSz="9271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fld id="{A8D4EC59-0B1E-A248-BAB7-6D17685AF945}" type="slidenum">
              <a:rPr lang="it-IT" altLang="it-IT" u="none"/>
              <a:pPr/>
              <a:t>21</a:t>
            </a:fld>
            <a:endParaRPr lang="it-IT" altLang="it-IT" u="none"/>
          </a:p>
        </p:txBody>
      </p:sp>
    </p:spTree>
    <p:extLst>
      <p:ext uri="{BB962C8B-B14F-4D97-AF65-F5344CB8AC3E}">
        <p14:creationId xmlns:p14="http://schemas.microsoft.com/office/powerpoint/2010/main" val="3296475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egnaposto immagine diapositiva 1">
            <a:extLst>
              <a:ext uri="{FF2B5EF4-FFF2-40B4-BE49-F238E27FC236}">
                <a16:creationId xmlns:a16="http://schemas.microsoft.com/office/drawing/2014/main" id="{583E8F3E-2AE6-5441-BD10-4101B94B8A9D}"/>
              </a:ext>
            </a:extLst>
          </p:cNvPr>
          <p:cNvSpPr>
            <a:spLocks noGrp="1" noRot="1" noChangeAspect="1" noTextEdit="1"/>
          </p:cNvSpPr>
          <p:nvPr>
            <p:ph type="sldImg"/>
          </p:nvPr>
        </p:nvSpPr>
        <p:spPr>
          <a:ln/>
        </p:spPr>
      </p:sp>
      <p:sp>
        <p:nvSpPr>
          <p:cNvPr id="12290" name="Segnaposto note 2">
            <a:extLst>
              <a:ext uri="{FF2B5EF4-FFF2-40B4-BE49-F238E27FC236}">
                <a16:creationId xmlns:a16="http://schemas.microsoft.com/office/drawing/2014/main" id="{1186C05B-61B7-6648-B318-B5BBCD897845}"/>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p:txBody>
      </p:sp>
      <p:sp>
        <p:nvSpPr>
          <p:cNvPr id="12291" name="Segnaposto numero diapositiva 3">
            <a:extLst>
              <a:ext uri="{FF2B5EF4-FFF2-40B4-BE49-F238E27FC236}">
                <a16:creationId xmlns:a16="http://schemas.microsoft.com/office/drawing/2014/main" id="{C87338D9-32A3-A748-82E5-54FE3B074DA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u="sng">
                <a:solidFill>
                  <a:schemeClr val="tx1"/>
                </a:solidFill>
                <a:latin typeface="Arial" panose="020B0604020202020204" pitchFamily="34" charset="0"/>
                <a:ea typeface="MS PGothic" panose="020B0600070205080204" pitchFamily="34" charset="-128"/>
              </a:defRPr>
            </a:lvl1pPr>
            <a:lvl2pPr marL="742950" indent="-285750" defTabSz="927100">
              <a:defRPr u="sng">
                <a:solidFill>
                  <a:schemeClr val="tx1"/>
                </a:solidFill>
                <a:latin typeface="Arial" panose="020B0604020202020204" pitchFamily="34" charset="0"/>
                <a:ea typeface="MS PGothic" panose="020B0600070205080204" pitchFamily="34" charset="-128"/>
              </a:defRPr>
            </a:lvl2pPr>
            <a:lvl3pPr marL="1143000" indent="-228600" defTabSz="927100">
              <a:defRPr u="sng">
                <a:solidFill>
                  <a:schemeClr val="tx1"/>
                </a:solidFill>
                <a:latin typeface="Arial" panose="020B0604020202020204" pitchFamily="34" charset="0"/>
                <a:ea typeface="MS PGothic" panose="020B0600070205080204" pitchFamily="34" charset="-128"/>
              </a:defRPr>
            </a:lvl3pPr>
            <a:lvl4pPr marL="1600200" indent="-228600" defTabSz="927100">
              <a:defRPr u="sng">
                <a:solidFill>
                  <a:schemeClr val="tx1"/>
                </a:solidFill>
                <a:latin typeface="Arial" panose="020B0604020202020204" pitchFamily="34" charset="0"/>
                <a:ea typeface="MS PGothic" panose="020B0600070205080204" pitchFamily="34" charset="-128"/>
              </a:defRPr>
            </a:lvl4pPr>
            <a:lvl5pPr marL="2057400" indent="-228600" defTabSz="927100">
              <a:defRPr u="sng">
                <a:solidFill>
                  <a:schemeClr val="tx1"/>
                </a:solidFill>
                <a:latin typeface="Arial" panose="020B0604020202020204" pitchFamily="34" charset="0"/>
                <a:ea typeface="MS PGothic" panose="020B0600070205080204" pitchFamily="34" charset="-128"/>
              </a:defRPr>
            </a:lvl5pPr>
            <a:lvl6pPr marL="2514600" indent="-228600" defTabSz="9271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defTabSz="9271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defTabSz="9271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defTabSz="9271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fld id="{212BD94E-9E61-B54B-A297-9CD1F47F58A1}" type="slidenum">
              <a:rPr lang="it-IT" altLang="it-IT" u="none"/>
              <a:pPr/>
              <a:t>22</a:t>
            </a:fld>
            <a:endParaRPr lang="it-IT" altLang="it-IT" u="none"/>
          </a:p>
        </p:txBody>
      </p:sp>
    </p:spTree>
    <p:extLst>
      <p:ext uri="{BB962C8B-B14F-4D97-AF65-F5344CB8AC3E}">
        <p14:creationId xmlns:p14="http://schemas.microsoft.com/office/powerpoint/2010/main" val="3426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egnaposto immagine diapositiva 1">
            <a:extLst>
              <a:ext uri="{FF2B5EF4-FFF2-40B4-BE49-F238E27FC236}">
                <a16:creationId xmlns:a16="http://schemas.microsoft.com/office/drawing/2014/main" id="{E1EC3D86-70FF-0D46-B03C-1953E4E76472}"/>
              </a:ext>
            </a:extLst>
          </p:cNvPr>
          <p:cNvSpPr>
            <a:spLocks noGrp="1" noRot="1" noChangeAspect="1" noTextEdit="1"/>
          </p:cNvSpPr>
          <p:nvPr>
            <p:ph type="sldImg"/>
          </p:nvPr>
        </p:nvSpPr>
        <p:spPr>
          <a:ln/>
        </p:spPr>
      </p:sp>
      <p:sp>
        <p:nvSpPr>
          <p:cNvPr id="14338" name="Segnaposto note 2">
            <a:extLst>
              <a:ext uri="{FF2B5EF4-FFF2-40B4-BE49-F238E27FC236}">
                <a16:creationId xmlns:a16="http://schemas.microsoft.com/office/drawing/2014/main" id="{1EA8367F-FAAF-AB4F-84EC-AAD7A69A1C08}"/>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p:txBody>
      </p:sp>
      <p:sp>
        <p:nvSpPr>
          <p:cNvPr id="14339" name="Segnaposto numero diapositiva 3">
            <a:extLst>
              <a:ext uri="{FF2B5EF4-FFF2-40B4-BE49-F238E27FC236}">
                <a16:creationId xmlns:a16="http://schemas.microsoft.com/office/drawing/2014/main" id="{54ED4837-20C5-7241-BF7E-170A9760A3E5}"/>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u="sng">
                <a:solidFill>
                  <a:schemeClr val="tx1"/>
                </a:solidFill>
                <a:latin typeface="Arial" panose="020B0604020202020204" pitchFamily="34" charset="0"/>
                <a:ea typeface="MS PGothic" panose="020B0600070205080204" pitchFamily="34" charset="-128"/>
              </a:defRPr>
            </a:lvl1pPr>
            <a:lvl2pPr marL="742950" indent="-285750" defTabSz="927100">
              <a:defRPr u="sng">
                <a:solidFill>
                  <a:schemeClr val="tx1"/>
                </a:solidFill>
                <a:latin typeface="Arial" panose="020B0604020202020204" pitchFamily="34" charset="0"/>
                <a:ea typeface="MS PGothic" panose="020B0600070205080204" pitchFamily="34" charset="-128"/>
              </a:defRPr>
            </a:lvl2pPr>
            <a:lvl3pPr marL="1143000" indent="-228600" defTabSz="927100">
              <a:defRPr u="sng">
                <a:solidFill>
                  <a:schemeClr val="tx1"/>
                </a:solidFill>
                <a:latin typeface="Arial" panose="020B0604020202020204" pitchFamily="34" charset="0"/>
                <a:ea typeface="MS PGothic" panose="020B0600070205080204" pitchFamily="34" charset="-128"/>
              </a:defRPr>
            </a:lvl3pPr>
            <a:lvl4pPr marL="1600200" indent="-228600" defTabSz="927100">
              <a:defRPr u="sng">
                <a:solidFill>
                  <a:schemeClr val="tx1"/>
                </a:solidFill>
                <a:latin typeface="Arial" panose="020B0604020202020204" pitchFamily="34" charset="0"/>
                <a:ea typeface="MS PGothic" panose="020B0600070205080204" pitchFamily="34" charset="-128"/>
              </a:defRPr>
            </a:lvl4pPr>
            <a:lvl5pPr marL="2057400" indent="-228600" defTabSz="927100">
              <a:defRPr u="sng">
                <a:solidFill>
                  <a:schemeClr val="tx1"/>
                </a:solidFill>
                <a:latin typeface="Arial" panose="020B0604020202020204" pitchFamily="34" charset="0"/>
                <a:ea typeface="MS PGothic" panose="020B0600070205080204" pitchFamily="34" charset="-128"/>
              </a:defRPr>
            </a:lvl5pPr>
            <a:lvl6pPr marL="2514600" indent="-228600" defTabSz="9271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defTabSz="9271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defTabSz="9271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defTabSz="9271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fld id="{0FA324D7-8C53-514F-A780-265DCDA7BCD6}" type="slidenum">
              <a:rPr lang="it-IT" altLang="it-IT" u="none"/>
              <a:pPr/>
              <a:t>24</a:t>
            </a:fld>
            <a:endParaRPr lang="it-IT" altLang="it-IT" u="none"/>
          </a:p>
        </p:txBody>
      </p:sp>
    </p:spTree>
    <p:extLst>
      <p:ext uri="{BB962C8B-B14F-4D97-AF65-F5344CB8AC3E}">
        <p14:creationId xmlns:p14="http://schemas.microsoft.com/office/powerpoint/2010/main" val="2895257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egnaposto immagine diapositiva 1">
            <a:extLst>
              <a:ext uri="{FF2B5EF4-FFF2-40B4-BE49-F238E27FC236}">
                <a16:creationId xmlns:a16="http://schemas.microsoft.com/office/drawing/2014/main" id="{79463F5D-0A41-9F44-8EE2-357AC6811AFF}"/>
              </a:ext>
            </a:extLst>
          </p:cNvPr>
          <p:cNvSpPr>
            <a:spLocks noGrp="1" noRot="1" noChangeAspect="1" noTextEdit="1"/>
          </p:cNvSpPr>
          <p:nvPr>
            <p:ph type="sldImg"/>
          </p:nvPr>
        </p:nvSpPr>
        <p:spPr>
          <a:ln/>
        </p:spPr>
      </p:sp>
      <p:sp>
        <p:nvSpPr>
          <p:cNvPr id="18434" name="Segnaposto note 2">
            <a:extLst>
              <a:ext uri="{FF2B5EF4-FFF2-40B4-BE49-F238E27FC236}">
                <a16:creationId xmlns:a16="http://schemas.microsoft.com/office/drawing/2014/main" id="{29A8F29E-1A7F-9C45-9908-3A2F791AF184}"/>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p>
        </p:txBody>
      </p:sp>
      <p:sp>
        <p:nvSpPr>
          <p:cNvPr id="18435" name="Segnaposto numero diapositiva 3">
            <a:extLst>
              <a:ext uri="{FF2B5EF4-FFF2-40B4-BE49-F238E27FC236}">
                <a16:creationId xmlns:a16="http://schemas.microsoft.com/office/drawing/2014/main" id="{9491EB54-6007-F74E-B487-5E9A97DDAD0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u="sng">
                <a:solidFill>
                  <a:schemeClr val="tx1"/>
                </a:solidFill>
                <a:latin typeface="Arial" panose="020B0604020202020204" pitchFamily="34" charset="0"/>
                <a:ea typeface="MS PGothic" panose="020B0600070205080204" pitchFamily="34" charset="-128"/>
              </a:defRPr>
            </a:lvl1pPr>
            <a:lvl2pPr marL="742950" indent="-285750" defTabSz="927100">
              <a:defRPr u="sng">
                <a:solidFill>
                  <a:schemeClr val="tx1"/>
                </a:solidFill>
                <a:latin typeface="Arial" panose="020B0604020202020204" pitchFamily="34" charset="0"/>
                <a:ea typeface="MS PGothic" panose="020B0600070205080204" pitchFamily="34" charset="-128"/>
              </a:defRPr>
            </a:lvl2pPr>
            <a:lvl3pPr marL="1143000" indent="-228600" defTabSz="927100">
              <a:defRPr u="sng">
                <a:solidFill>
                  <a:schemeClr val="tx1"/>
                </a:solidFill>
                <a:latin typeface="Arial" panose="020B0604020202020204" pitchFamily="34" charset="0"/>
                <a:ea typeface="MS PGothic" panose="020B0600070205080204" pitchFamily="34" charset="-128"/>
              </a:defRPr>
            </a:lvl3pPr>
            <a:lvl4pPr marL="1600200" indent="-228600" defTabSz="927100">
              <a:defRPr u="sng">
                <a:solidFill>
                  <a:schemeClr val="tx1"/>
                </a:solidFill>
                <a:latin typeface="Arial" panose="020B0604020202020204" pitchFamily="34" charset="0"/>
                <a:ea typeface="MS PGothic" panose="020B0600070205080204" pitchFamily="34" charset="-128"/>
              </a:defRPr>
            </a:lvl4pPr>
            <a:lvl5pPr marL="2057400" indent="-228600" defTabSz="927100">
              <a:defRPr u="sng">
                <a:solidFill>
                  <a:schemeClr val="tx1"/>
                </a:solidFill>
                <a:latin typeface="Arial" panose="020B0604020202020204" pitchFamily="34" charset="0"/>
                <a:ea typeface="MS PGothic" panose="020B0600070205080204" pitchFamily="34" charset="-128"/>
              </a:defRPr>
            </a:lvl5pPr>
            <a:lvl6pPr marL="2514600" indent="-228600" defTabSz="9271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defTabSz="9271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defTabSz="9271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defTabSz="9271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fld id="{A19488E1-A664-514D-A341-BE8EC970903A}" type="slidenum">
              <a:rPr lang="it-IT" altLang="it-IT" u="none"/>
              <a:pPr/>
              <a:t>25</a:t>
            </a:fld>
            <a:endParaRPr lang="it-IT" altLang="it-IT" u="none"/>
          </a:p>
        </p:txBody>
      </p:sp>
    </p:spTree>
    <p:extLst>
      <p:ext uri="{BB962C8B-B14F-4D97-AF65-F5344CB8AC3E}">
        <p14:creationId xmlns:p14="http://schemas.microsoft.com/office/powerpoint/2010/main" val="886173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15844CA-C50D-4A93-939C-A4A08D208BCB}"/>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BD7E5C25-46E8-4B7E-88D4-8844467189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65ED8772-885D-45C8-A920-A4175327A58A}"/>
              </a:ext>
            </a:extLst>
          </p:cNvPr>
          <p:cNvSpPr>
            <a:spLocks noGrp="1"/>
          </p:cNvSpPr>
          <p:nvPr>
            <p:ph type="dt" sz="half" idx="10"/>
          </p:nvPr>
        </p:nvSpPr>
        <p:spPr/>
        <p:txBody>
          <a:bodyPr/>
          <a:lstStyle/>
          <a:p>
            <a:fld id="{5FD138F3-3145-E046-985E-E801C93A509B}" type="datetime1">
              <a:rPr lang="it-IT" smtClean="0"/>
              <a:t>02/11/21</a:t>
            </a:fld>
            <a:endParaRPr lang="it-IT"/>
          </a:p>
        </p:txBody>
      </p:sp>
      <p:sp>
        <p:nvSpPr>
          <p:cNvPr id="5" name="Segnaposto piè di pagina 4">
            <a:extLst>
              <a:ext uri="{FF2B5EF4-FFF2-40B4-BE49-F238E27FC236}">
                <a16:creationId xmlns:a16="http://schemas.microsoft.com/office/drawing/2014/main" id="{94D00A5C-4DC9-4124-B6D5-B9386D13D0A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D25FF15-8098-4967-AF95-59002C762526}"/>
              </a:ext>
            </a:extLst>
          </p:cNvPr>
          <p:cNvSpPr>
            <a:spLocks noGrp="1"/>
          </p:cNvSpPr>
          <p:nvPr>
            <p:ph type="sldNum" sz="quarter" idx="12"/>
          </p:nvPr>
        </p:nvSpPr>
        <p:spPr/>
        <p:txBody>
          <a:bodyPr/>
          <a:lstStyle/>
          <a:p>
            <a:fld id="{71963633-6A09-4FCB-B36C-A5DD473A3546}" type="slidenum">
              <a:rPr lang="it-IT" smtClean="0"/>
              <a:t>‹N›</a:t>
            </a:fld>
            <a:endParaRPr lang="it-IT"/>
          </a:p>
        </p:txBody>
      </p:sp>
    </p:spTree>
    <p:extLst>
      <p:ext uri="{BB962C8B-B14F-4D97-AF65-F5344CB8AC3E}">
        <p14:creationId xmlns:p14="http://schemas.microsoft.com/office/powerpoint/2010/main" val="2730614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AE075B-7C7D-41AA-97AB-BFEDF17BB721}"/>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453880F1-2693-45FD-B920-33EC3217823C}"/>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9028A77-633E-4566-BDA0-5EA0683676A1}"/>
              </a:ext>
            </a:extLst>
          </p:cNvPr>
          <p:cNvSpPr>
            <a:spLocks noGrp="1"/>
          </p:cNvSpPr>
          <p:nvPr>
            <p:ph type="dt" sz="half" idx="10"/>
          </p:nvPr>
        </p:nvSpPr>
        <p:spPr/>
        <p:txBody>
          <a:bodyPr/>
          <a:lstStyle/>
          <a:p>
            <a:fld id="{ACB0F245-E0E6-8D4F-8D1A-AADE0F028A81}" type="datetime1">
              <a:rPr lang="it-IT" smtClean="0"/>
              <a:t>02/11/21</a:t>
            </a:fld>
            <a:endParaRPr lang="it-IT"/>
          </a:p>
        </p:txBody>
      </p:sp>
      <p:sp>
        <p:nvSpPr>
          <p:cNvPr id="5" name="Segnaposto piè di pagina 4">
            <a:extLst>
              <a:ext uri="{FF2B5EF4-FFF2-40B4-BE49-F238E27FC236}">
                <a16:creationId xmlns:a16="http://schemas.microsoft.com/office/drawing/2014/main" id="{EC8E504F-EB3B-43F0-9D4E-131A0E803CA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F645837-52D6-4614-9965-35D4F9AB3C3D}"/>
              </a:ext>
            </a:extLst>
          </p:cNvPr>
          <p:cNvSpPr>
            <a:spLocks noGrp="1"/>
          </p:cNvSpPr>
          <p:nvPr>
            <p:ph type="sldNum" sz="quarter" idx="12"/>
          </p:nvPr>
        </p:nvSpPr>
        <p:spPr/>
        <p:txBody>
          <a:bodyPr/>
          <a:lstStyle/>
          <a:p>
            <a:fld id="{71963633-6A09-4FCB-B36C-A5DD473A3546}" type="slidenum">
              <a:rPr lang="it-IT" smtClean="0"/>
              <a:t>‹N›</a:t>
            </a:fld>
            <a:endParaRPr lang="it-IT"/>
          </a:p>
        </p:txBody>
      </p:sp>
    </p:spTree>
    <p:extLst>
      <p:ext uri="{BB962C8B-B14F-4D97-AF65-F5344CB8AC3E}">
        <p14:creationId xmlns:p14="http://schemas.microsoft.com/office/powerpoint/2010/main" val="470666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FFABC4E5-F21B-4434-9DA7-36B9D2316D08}"/>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53FFF8C-D17A-4E31-BD7D-1B477A7F6554}"/>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2BCD977-8C89-4249-B46F-92902E90E5F5}"/>
              </a:ext>
            </a:extLst>
          </p:cNvPr>
          <p:cNvSpPr>
            <a:spLocks noGrp="1"/>
          </p:cNvSpPr>
          <p:nvPr>
            <p:ph type="dt" sz="half" idx="10"/>
          </p:nvPr>
        </p:nvSpPr>
        <p:spPr/>
        <p:txBody>
          <a:bodyPr/>
          <a:lstStyle/>
          <a:p>
            <a:fld id="{9DADD689-87D1-3343-BD67-3784BCFAD6BB}" type="datetime1">
              <a:rPr lang="it-IT" smtClean="0"/>
              <a:t>02/11/21</a:t>
            </a:fld>
            <a:endParaRPr lang="it-IT"/>
          </a:p>
        </p:txBody>
      </p:sp>
      <p:sp>
        <p:nvSpPr>
          <p:cNvPr id="5" name="Segnaposto piè di pagina 4">
            <a:extLst>
              <a:ext uri="{FF2B5EF4-FFF2-40B4-BE49-F238E27FC236}">
                <a16:creationId xmlns:a16="http://schemas.microsoft.com/office/drawing/2014/main" id="{3817C810-9C55-4947-8B3C-D881E18321B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EA2E73C-C5DE-4C20-8343-DBFAB073783D}"/>
              </a:ext>
            </a:extLst>
          </p:cNvPr>
          <p:cNvSpPr>
            <a:spLocks noGrp="1"/>
          </p:cNvSpPr>
          <p:nvPr>
            <p:ph type="sldNum" sz="quarter" idx="12"/>
          </p:nvPr>
        </p:nvSpPr>
        <p:spPr/>
        <p:txBody>
          <a:bodyPr/>
          <a:lstStyle/>
          <a:p>
            <a:fld id="{71963633-6A09-4FCB-B36C-A5DD473A3546}" type="slidenum">
              <a:rPr lang="it-IT" smtClean="0"/>
              <a:t>‹N›</a:t>
            </a:fld>
            <a:endParaRPr lang="it-IT"/>
          </a:p>
        </p:txBody>
      </p:sp>
    </p:spTree>
    <p:extLst>
      <p:ext uri="{BB962C8B-B14F-4D97-AF65-F5344CB8AC3E}">
        <p14:creationId xmlns:p14="http://schemas.microsoft.com/office/powerpoint/2010/main" val="2579739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4D5D7D-E397-42C9-8A25-60764AB7DEA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002E3D6-0CEB-4185-82DA-101523D5C4A1}"/>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A2C92BA-9E7D-4130-BCAF-7AFB63B11C8D}"/>
              </a:ext>
            </a:extLst>
          </p:cNvPr>
          <p:cNvSpPr>
            <a:spLocks noGrp="1"/>
          </p:cNvSpPr>
          <p:nvPr>
            <p:ph type="dt" sz="half" idx="10"/>
          </p:nvPr>
        </p:nvSpPr>
        <p:spPr/>
        <p:txBody>
          <a:bodyPr/>
          <a:lstStyle/>
          <a:p>
            <a:fld id="{52CFA6DA-E3A7-834D-B631-BBF788B17A95}" type="datetime1">
              <a:rPr lang="it-IT" smtClean="0"/>
              <a:t>02/11/21</a:t>
            </a:fld>
            <a:endParaRPr lang="it-IT"/>
          </a:p>
        </p:txBody>
      </p:sp>
      <p:sp>
        <p:nvSpPr>
          <p:cNvPr id="5" name="Segnaposto piè di pagina 4">
            <a:extLst>
              <a:ext uri="{FF2B5EF4-FFF2-40B4-BE49-F238E27FC236}">
                <a16:creationId xmlns:a16="http://schemas.microsoft.com/office/drawing/2014/main" id="{79F2A124-E8CA-4329-BE8F-3929E4EF61E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93701A8-63C8-4839-8F9E-0466A6526F94}"/>
              </a:ext>
            </a:extLst>
          </p:cNvPr>
          <p:cNvSpPr>
            <a:spLocks noGrp="1"/>
          </p:cNvSpPr>
          <p:nvPr>
            <p:ph type="sldNum" sz="quarter" idx="12"/>
          </p:nvPr>
        </p:nvSpPr>
        <p:spPr/>
        <p:txBody>
          <a:bodyPr/>
          <a:lstStyle/>
          <a:p>
            <a:fld id="{71963633-6A09-4FCB-B36C-A5DD473A3546}" type="slidenum">
              <a:rPr lang="it-IT" smtClean="0"/>
              <a:t>‹N›</a:t>
            </a:fld>
            <a:endParaRPr lang="it-IT"/>
          </a:p>
        </p:txBody>
      </p:sp>
    </p:spTree>
    <p:extLst>
      <p:ext uri="{BB962C8B-B14F-4D97-AF65-F5344CB8AC3E}">
        <p14:creationId xmlns:p14="http://schemas.microsoft.com/office/powerpoint/2010/main" val="1743469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3AB1E52-B976-41EB-9993-3CB2AC882C70}"/>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6C5A856B-9F5E-4AC0-A210-3235E2CE0A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E0A9CD67-87C6-4589-96AC-E9DEBBFEE20F}"/>
              </a:ext>
            </a:extLst>
          </p:cNvPr>
          <p:cNvSpPr>
            <a:spLocks noGrp="1"/>
          </p:cNvSpPr>
          <p:nvPr>
            <p:ph type="dt" sz="half" idx="10"/>
          </p:nvPr>
        </p:nvSpPr>
        <p:spPr/>
        <p:txBody>
          <a:bodyPr/>
          <a:lstStyle/>
          <a:p>
            <a:fld id="{3D175397-CBF0-FD4A-87D4-E36D6FE4FF56}" type="datetime1">
              <a:rPr lang="it-IT" smtClean="0"/>
              <a:t>02/11/21</a:t>
            </a:fld>
            <a:endParaRPr lang="it-IT"/>
          </a:p>
        </p:txBody>
      </p:sp>
      <p:sp>
        <p:nvSpPr>
          <p:cNvPr id="5" name="Segnaposto piè di pagina 4">
            <a:extLst>
              <a:ext uri="{FF2B5EF4-FFF2-40B4-BE49-F238E27FC236}">
                <a16:creationId xmlns:a16="http://schemas.microsoft.com/office/drawing/2014/main" id="{0020432F-4015-4A07-B667-EC934A79663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7FCD841-E2C7-4C43-B935-3BC62C1C89E4}"/>
              </a:ext>
            </a:extLst>
          </p:cNvPr>
          <p:cNvSpPr>
            <a:spLocks noGrp="1"/>
          </p:cNvSpPr>
          <p:nvPr>
            <p:ph type="sldNum" sz="quarter" idx="12"/>
          </p:nvPr>
        </p:nvSpPr>
        <p:spPr/>
        <p:txBody>
          <a:bodyPr/>
          <a:lstStyle/>
          <a:p>
            <a:fld id="{71963633-6A09-4FCB-B36C-A5DD473A3546}" type="slidenum">
              <a:rPr lang="it-IT" smtClean="0"/>
              <a:t>‹N›</a:t>
            </a:fld>
            <a:endParaRPr lang="it-IT"/>
          </a:p>
        </p:txBody>
      </p:sp>
    </p:spTree>
    <p:extLst>
      <p:ext uri="{BB962C8B-B14F-4D97-AF65-F5344CB8AC3E}">
        <p14:creationId xmlns:p14="http://schemas.microsoft.com/office/powerpoint/2010/main" val="4156539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989488-23C3-417C-B4C3-76C628C9B82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AB9A968-4DBE-4932-A1D9-B775863024D1}"/>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96BBEF26-E638-4C40-85C0-216E85231743}"/>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66236593-25A1-443B-B9F1-778A5CEF92B8}"/>
              </a:ext>
            </a:extLst>
          </p:cNvPr>
          <p:cNvSpPr>
            <a:spLocks noGrp="1"/>
          </p:cNvSpPr>
          <p:nvPr>
            <p:ph type="dt" sz="half" idx="10"/>
          </p:nvPr>
        </p:nvSpPr>
        <p:spPr/>
        <p:txBody>
          <a:bodyPr/>
          <a:lstStyle/>
          <a:p>
            <a:fld id="{BDAAD538-4A14-5346-86E3-EF1E80FAE588}" type="datetime1">
              <a:rPr lang="it-IT" smtClean="0"/>
              <a:t>02/11/21</a:t>
            </a:fld>
            <a:endParaRPr lang="it-IT"/>
          </a:p>
        </p:txBody>
      </p:sp>
      <p:sp>
        <p:nvSpPr>
          <p:cNvPr id="6" name="Segnaposto piè di pagina 5">
            <a:extLst>
              <a:ext uri="{FF2B5EF4-FFF2-40B4-BE49-F238E27FC236}">
                <a16:creationId xmlns:a16="http://schemas.microsoft.com/office/drawing/2014/main" id="{EA98CE99-DF26-4BB0-AAD8-656AACA3F69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F450B6D-5404-46D6-BB02-D8F3E13D8719}"/>
              </a:ext>
            </a:extLst>
          </p:cNvPr>
          <p:cNvSpPr>
            <a:spLocks noGrp="1"/>
          </p:cNvSpPr>
          <p:nvPr>
            <p:ph type="sldNum" sz="quarter" idx="12"/>
          </p:nvPr>
        </p:nvSpPr>
        <p:spPr/>
        <p:txBody>
          <a:bodyPr/>
          <a:lstStyle/>
          <a:p>
            <a:fld id="{71963633-6A09-4FCB-B36C-A5DD473A3546}" type="slidenum">
              <a:rPr lang="it-IT" smtClean="0"/>
              <a:t>‹N›</a:t>
            </a:fld>
            <a:endParaRPr lang="it-IT"/>
          </a:p>
        </p:txBody>
      </p:sp>
    </p:spTree>
    <p:extLst>
      <p:ext uri="{BB962C8B-B14F-4D97-AF65-F5344CB8AC3E}">
        <p14:creationId xmlns:p14="http://schemas.microsoft.com/office/powerpoint/2010/main" val="1819890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D08873E-55D2-476F-BA53-3A56DFA54801}"/>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23BB3F1-1FF1-4978-8827-D344E8F3FF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0D91039F-D013-4D17-A22D-D02239556C3C}"/>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51075498-28F5-4199-8F41-9C2354869D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CA556B39-3687-4E61-A15B-9EB250B6BAB0}"/>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DAB84D83-EDFF-488C-8D09-0BF728A69345}"/>
              </a:ext>
            </a:extLst>
          </p:cNvPr>
          <p:cNvSpPr>
            <a:spLocks noGrp="1"/>
          </p:cNvSpPr>
          <p:nvPr>
            <p:ph type="dt" sz="half" idx="10"/>
          </p:nvPr>
        </p:nvSpPr>
        <p:spPr/>
        <p:txBody>
          <a:bodyPr/>
          <a:lstStyle/>
          <a:p>
            <a:fld id="{701427C1-CAD9-BB43-914F-FFC8C43A229C}" type="datetime1">
              <a:rPr lang="it-IT" smtClean="0"/>
              <a:t>02/11/21</a:t>
            </a:fld>
            <a:endParaRPr lang="it-IT"/>
          </a:p>
        </p:txBody>
      </p:sp>
      <p:sp>
        <p:nvSpPr>
          <p:cNvPr id="8" name="Segnaposto piè di pagina 7">
            <a:extLst>
              <a:ext uri="{FF2B5EF4-FFF2-40B4-BE49-F238E27FC236}">
                <a16:creationId xmlns:a16="http://schemas.microsoft.com/office/drawing/2014/main" id="{99646FFB-26D7-4FAD-94FE-94385A6FB94D}"/>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2A23DD6C-6E53-49AE-B8F3-78E4E8736BF0}"/>
              </a:ext>
            </a:extLst>
          </p:cNvPr>
          <p:cNvSpPr>
            <a:spLocks noGrp="1"/>
          </p:cNvSpPr>
          <p:nvPr>
            <p:ph type="sldNum" sz="quarter" idx="12"/>
          </p:nvPr>
        </p:nvSpPr>
        <p:spPr/>
        <p:txBody>
          <a:bodyPr/>
          <a:lstStyle/>
          <a:p>
            <a:fld id="{71963633-6A09-4FCB-B36C-A5DD473A3546}" type="slidenum">
              <a:rPr lang="it-IT" smtClean="0"/>
              <a:t>‹N›</a:t>
            </a:fld>
            <a:endParaRPr lang="it-IT"/>
          </a:p>
        </p:txBody>
      </p:sp>
    </p:spTree>
    <p:extLst>
      <p:ext uri="{BB962C8B-B14F-4D97-AF65-F5344CB8AC3E}">
        <p14:creationId xmlns:p14="http://schemas.microsoft.com/office/powerpoint/2010/main" val="3303196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D87C770-26BF-4AC8-936E-00A75E85A05B}"/>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8FE54498-521C-4416-AAB0-853EA973463E}"/>
              </a:ext>
            </a:extLst>
          </p:cNvPr>
          <p:cNvSpPr>
            <a:spLocks noGrp="1"/>
          </p:cNvSpPr>
          <p:nvPr>
            <p:ph type="dt" sz="half" idx="10"/>
          </p:nvPr>
        </p:nvSpPr>
        <p:spPr/>
        <p:txBody>
          <a:bodyPr/>
          <a:lstStyle/>
          <a:p>
            <a:fld id="{4035CFFC-2B87-EC4B-AD3E-D96011DABD0A}" type="datetime1">
              <a:rPr lang="it-IT" smtClean="0"/>
              <a:t>02/11/21</a:t>
            </a:fld>
            <a:endParaRPr lang="it-IT"/>
          </a:p>
        </p:txBody>
      </p:sp>
      <p:sp>
        <p:nvSpPr>
          <p:cNvPr id="4" name="Segnaposto piè di pagina 3">
            <a:extLst>
              <a:ext uri="{FF2B5EF4-FFF2-40B4-BE49-F238E27FC236}">
                <a16:creationId xmlns:a16="http://schemas.microsoft.com/office/drawing/2014/main" id="{D1A6EBF0-FFE7-436B-BAAB-2DFC1941922F}"/>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6016766D-D8B4-4C97-A0A4-A4B374D112AB}"/>
              </a:ext>
            </a:extLst>
          </p:cNvPr>
          <p:cNvSpPr>
            <a:spLocks noGrp="1"/>
          </p:cNvSpPr>
          <p:nvPr>
            <p:ph type="sldNum" sz="quarter" idx="12"/>
          </p:nvPr>
        </p:nvSpPr>
        <p:spPr/>
        <p:txBody>
          <a:bodyPr/>
          <a:lstStyle/>
          <a:p>
            <a:fld id="{71963633-6A09-4FCB-B36C-A5DD473A3546}" type="slidenum">
              <a:rPr lang="it-IT" smtClean="0"/>
              <a:t>‹N›</a:t>
            </a:fld>
            <a:endParaRPr lang="it-IT"/>
          </a:p>
        </p:txBody>
      </p:sp>
    </p:spTree>
    <p:extLst>
      <p:ext uri="{BB962C8B-B14F-4D97-AF65-F5344CB8AC3E}">
        <p14:creationId xmlns:p14="http://schemas.microsoft.com/office/powerpoint/2010/main" val="1176607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A2A55C92-2467-431C-B994-E619D11F2808}"/>
              </a:ext>
            </a:extLst>
          </p:cNvPr>
          <p:cNvSpPr>
            <a:spLocks noGrp="1"/>
          </p:cNvSpPr>
          <p:nvPr>
            <p:ph type="dt" sz="half" idx="10"/>
          </p:nvPr>
        </p:nvSpPr>
        <p:spPr/>
        <p:txBody>
          <a:bodyPr/>
          <a:lstStyle/>
          <a:p>
            <a:fld id="{F9341C6B-4550-6B47-B8E3-6A4E681750BB}" type="datetime1">
              <a:rPr lang="it-IT" smtClean="0"/>
              <a:t>02/11/21</a:t>
            </a:fld>
            <a:endParaRPr lang="it-IT"/>
          </a:p>
        </p:txBody>
      </p:sp>
      <p:sp>
        <p:nvSpPr>
          <p:cNvPr id="3" name="Segnaposto piè di pagina 2">
            <a:extLst>
              <a:ext uri="{FF2B5EF4-FFF2-40B4-BE49-F238E27FC236}">
                <a16:creationId xmlns:a16="http://schemas.microsoft.com/office/drawing/2014/main" id="{F86491AA-36BD-40EB-85D1-FE8B505B4088}"/>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DC8C5F2E-7701-4E69-9691-CC6712AA3F1D}"/>
              </a:ext>
            </a:extLst>
          </p:cNvPr>
          <p:cNvSpPr>
            <a:spLocks noGrp="1"/>
          </p:cNvSpPr>
          <p:nvPr>
            <p:ph type="sldNum" sz="quarter" idx="12"/>
          </p:nvPr>
        </p:nvSpPr>
        <p:spPr/>
        <p:txBody>
          <a:bodyPr/>
          <a:lstStyle/>
          <a:p>
            <a:fld id="{71963633-6A09-4FCB-B36C-A5DD473A3546}" type="slidenum">
              <a:rPr lang="it-IT" smtClean="0"/>
              <a:t>‹N›</a:t>
            </a:fld>
            <a:endParaRPr lang="it-IT"/>
          </a:p>
        </p:txBody>
      </p:sp>
    </p:spTree>
    <p:extLst>
      <p:ext uri="{BB962C8B-B14F-4D97-AF65-F5344CB8AC3E}">
        <p14:creationId xmlns:p14="http://schemas.microsoft.com/office/powerpoint/2010/main" val="1664994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72AA6E-3419-4BBA-9FBC-1B149D646BE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36085F4-A350-4672-A306-46A8C84CF9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4611CE75-3BE6-4F9F-8B79-8CDF0172AC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0F118E14-D454-4693-8AA3-1C565BDCB63F}"/>
              </a:ext>
            </a:extLst>
          </p:cNvPr>
          <p:cNvSpPr>
            <a:spLocks noGrp="1"/>
          </p:cNvSpPr>
          <p:nvPr>
            <p:ph type="dt" sz="half" idx="10"/>
          </p:nvPr>
        </p:nvSpPr>
        <p:spPr/>
        <p:txBody>
          <a:bodyPr/>
          <a:lstStyle/>
          <a:p>
            <a:fld id="{080E028A-2E20-6F4F-8276-15D40A7B6633}" type="datetime1">
              <a:rPr lang="it-IT" smtClean="0"/>
              <a:t>02/11/21</a:t>
            </a:fld>
            <a:endParaRPr lang="it-IT"/>
          </a:p>
        </p:txBody>
      </p:sp>
      <p:sp>
        <p:nvSpPr>
          <p:cNvPr id="6" name="Segnaposto piè di pagina 5">
            <a:extLst>
              <a:ext uri="{FF2B5EF4-FFF2-40B4-BE49-F238E27FC236}">
                <a16:creationId xmlns:a16="http://schemas.microsoft.com/office/drawing/2014/main" id="{EAEE0CE8-ED7F-49AB-B171-EE18791BD45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31903448-1B70-473C-9444-C12E5DF640A4}"/>
              </a:ext>
            </a:extLst>
          </p:cNvPr>
          <p:cNvSpPr>
            <a:spLocks noGrp="1"/>
          </p:cNvSpPr>
          <p:nvPr>
            <p:ph type="sldNum" sz="quarter" idx="12"/>
          </p:nvPr>
        </p:nvSpPr>
        <p:spPr/>
        <p:txBody>
          <a:bodyPr/>
          <a:lstStyle/>
          <a:p>
            <a:fld id="{71963633-6A09-4FCB-B36C-A5DD473A3546}" type="slidenum">
              <a:rPr lang="it-IT" smtClean="0"/>
              <a:t>‹N›</a:t>
            </a:fld>
            <a:endParaRPr lang="it-IT"/>
          </a:p>
        </p:txBody>
      </p:sp>
    </p:spTree>
    <p:extLst>
      <p:ext uri="{BB962C8B-B14F-4D97-AF65-F5344CB8AC3E}">
        <p14:creationId xmlns:p14="http://schemas.microsoft.com/office/powerpoint/2010/main" val="2105527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D7AFB7-6523-47AD-934D-32B6FBFB081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5868D889-9498-4238-8BBA-521F049007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98F52C59-A421-4438-AF19-A2B62B28F5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52A9A7C3-F355-4029-B214-800E301ECD22}"/>
              </a:ext>
            </a:extLst>
          </p:cNvPr>
          <p:cNvSpPr>
            <a:spLocks noGrp="1"/>
          </p:cNvSpPr>
          <p:nvPr>
            <p:ph type="dt" sz="half" idx="10"/>
          </p:nvPr>
        </p:nvSpPr>
        <p:spPr/>
        <p:txBody>
          <a:bodyPr/>
          <a:lstStyle/>
          <a:p>
            <a:fld id="{1B99A691-DB64-1946-80C7-DE9AB88CD194}" type="datetime1">
              <a:rPr lang="it-IT" smtClean="0"/>
              <a:t>02/11/21</a:t>
            </a:fld>
            <a:endParaRPr lang="it-IT"/>
          </a:p>
        </p:txBody>
      </p:sp>
      <p:sp>
        <p:nvSpPr>
          <p:cNvPr id="6" name="Segnaposto piè di pagina 5">
            <a:extLst>
              <a:ext uri="{FF2B5EF4-FFF2-40B4-BE49-F238E27FC236}">
                <a16:creationId xmlns:a16="http://schemas.microsoft.com/office/drawing/2014/main" id="{DDB8806E-34DD-4EB6-BEF9-AB7B66EBF1C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C80B0CC-B96A-4779-A46F-35B6FE8DF804}"/>
              </a:ext>
            </a:extLst>
          </p:cNvPr>
          <p:cNvSpPr>
            <a:spLocks noGrp="1"/>
          </p:cNvSpPr>
          <p:nvPr>
            <p:ph type="sldNum" sz="quarter" idx="12"/>
          </p:nvPr>
        </p:nvSpPr>
        <p:spPr/>
        <p:txBody>
          <a:bodyPr/>
          <a:lstStyle/>
          <a:p>
            <a:fld id="{71963633-6A09-4FCB-B36C-A5DD473A3546}" type="slidenum">
              <a:rPr lang="it-IT" smtClean="0"/>
              <a:t>‹N›</a:t>
            </a:fld>
            <a:endParaRPr lang="it-IT"/>
          </a:p>
        </p:txBody>
      </p:sp>
    </p:spTree>
    <p:extLst>
      <p:ext uri="{BB962C8B-B14F-4D97-AF65-F5344CB8AC3E}">
        <p14:creationId xmlns:p14="http://schemas.microsoft.com/office/powerpoint/2010/main" val="2168646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73CFDE26-1DE4-495D-88FF-97C83E9784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7BFC901-A9E7-4612-839D-04E620B22E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B504943-A089-4408-9452-90001355F2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A8DC15-E23B-7C4F-9903-10F9C7808EAD}" type="datetime1">
              <a:rPr lang="it-IT" smtClean="0"/>
              <a:t>02/11/21</a:t>
            </a:fld>
            <a:endParaRPr lang="it-IT"/>
          </a:p>
        </p:txBody>
      </p:sp>
      <p:sp>
        <p:nvSpPr>
          <p:cNvPr id="5" name="Segnaposto piè di pagina 4">
            <a:extLst>
              <a:ext uri="{FF2B5EF4-FFF2-40B4-BE49-F238E27FC236}">
                <a16:creationId xmlns:a16="http://schemas.microsoft.com/office/drawing/2014/main" id="{EA142D56-E084-4EDF-A890-6A2BA81B9B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47CA2ECC-B339-4117-8ABB-9681F4716B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963633-6A09-4FCB-B36C-A5DD473A3546}" type="slidenum">
              <a:rPr lang="it-IT" smtClean="0"/>
              <a:t>‹N›</a:t>
            </a:fld>
            <a:endParaRPr lang="it-IT"/>
          </a:p>
        </p:txBody>
      </p:sp>
    </p:spTree>
    <p:extLst>
      <p:ext uri="{BB962C8B-B14F-4D97-AF65-F5344CB8AC3E}">
        <p14:creationId xmlns:p14="http://schemas.microsoft.com/office/powerpoint/2010/main" val="37907467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6.jpeg"/><Relationship Id="rId5" Type="http://schemas.openxmlformats.org/officeDocument/2006/relationships/hyperlink" Target="https://it.wikipedia.org/wiki/John_Dewey" TargetMode="External"/><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7.png"/><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image" Target="../media/image8.png"/><Relationship Id="rId3" Type="http://schemas.openxmlformats.org/officeDocument/2006/relationships/tags" Target="../tags/tag14.xml"/><Relationship Id="rId7" Type="http://schemas.openxmlformats.org/officeDocument/2006/relationships/tags" Target="../tags/tag18.xml"/><Relationship Id="rId12" Type="http://schemas.openxmlformats.org/officeDocument/2006/relationships/notesSlide" Target="../notesSlides/notesSlide13.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slideLayout" Target="../slideLayouts/slideLayout2.xml"/><Relationship Id="rId5" Type="http://schemas.openxmlformats.org/officeDocument/2006/relationships/tags" Target="../tags/tag16.xml"/><Relationship Id="rId15" Type="http://schemas.openxmlformats.org/officeDocument/2006/relationships/image" Target="../media/image10.png"/><Relationship Id="rId10" Type="http://schemas.openxmlformats.org/officeDocument/2006/relationships/tags" Target="../tags/tag21.xml"/><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8997696"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04040"/>
              </a:solidFill>
              <a:effectLst/>
              <a:uLnTx/>
              <a:uFillTx/>
              <a:latin typeface="Calibri" panose="020F0502020204030204"/>
              <a:ea typeface="+mn-ea"/>
              <a:cs typeface="+mn-cs"/>
            </a:endParaRPr>
          </a:p>
        </p:txBody>
      </p:sp>
      <p:sp>
        <p:nvSpPr>
          <p:cNvPr id="6" name="Titolo 5">
            <a:extLst>
              <a:ext uri="{FF2B5EF4-FFF2-40B4-BE49-F238E27FC236}">
                <a16:creationId xmlns:a16="http://schemas.microsoft.com/office/drawing/2014/main" id="{B639761D-EF91-6F42-B78A-99B7D655D854}"/>
              </a:ext>
            </a:extLst>
          </p:cNvPr>
          <p:cNvSpPr>
            <a:spLocks noGrp="1"/>
          </p:cNvSpPr>
          <p:nvPr>
            <p:ph type="ctrTitle"/>
          </p:nvPr>
        </p:nvSpPr>
        <p:spPr>
          <a:xfrm>
            <a:off x="418730" y="462009"/>
            <a:ext cx="9002554" cy="3921287"/>
          </a:xfrm>
          <a:solidFill>
            <a:schemeClr val="accent1"/>
          </a:solidFill>
        </p:spPr>
        <p:txBody>
          <a:bodyPr vert="horz" lIns="91440" tIns="45720" rIns="91440" bIns="45720" rtlCol="0" anchor="ctr">
            <a:normAutofit/>
          </a:bodyPr>
          <a:lstStyle/>
          <a:p>
            <a:r>
              <a:rPr lang="it-IT" sz="4600" b="1" dirty="0">
                <a:solidFill>
                  <a:srgbClr val="FFFFFF"/>
                </a:solidFill>
              </a:rPr>
              <a:t>La nuova valutazione degli apprendimenti nella scuola primaria e la governance del Dirigente scolastico</a:t>
            </a:r>
            <a:endParaRPr lang="en-US" sz="4600" b="1" kern="1200" dirty="0">
              <a:solidFill>
                <a:srgbClr val="FFFFFF"/>
              </a:solidFill>
              <a:latin typeface="+mj-lt"/>
              <a:ea typeface="+mj-ea"/>
              <a:cs typeface="+mj-cs"/>
            </a:endParaRPr>
          </a:p>
        </p:txBody>
      </p:sp>
      <p:sp>
        <p:nvSpPr>
          <p:cNvPr id="33" name="Rectangle 32">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21269"/>
            <a:ext cx="11277600" cy="187781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 name="Sottotitolo 2">
            <a:extLst>
              <a:ext uri="{FF2B5EF4-FFF2-40B4-BE49-F238E27FC236}">
                <a16:creationId xmlns:a16="http://schemas.microsoft.com/office/drawing/2014/main" id="{A1C9FE96-4C61-5E4F-9552-B2114FE7767B}"/>
              </a:ext>
            </a:extLst>
          </p:cNvPr>
          <p:cNvSpPr>
            <a:spLocks noGrp="1"/>
          </p:cNvSpPr>
          <p:nvPr>
            <p:ph type="subTitle" idx="1"/>
          </p:nvPr>
        </p:nvSpPr>
        <p:spPr>
          <a:xfrm>
            <a:off x="1079499" y="4843002"/>
            <a:ext cx="10012680" cy="1234345"/>
          </a:xfrm>
        </p:spPr>
        <p:txBody>
          <a:bodyPr vert="horz" lIns="91440" tIns="45720" rIns="91440" bIns="45720" rtlCol="0" anchor="ctr">
            <a:normAutofit/>
          </a:bodyPr>
          <a:lstStyle/>
          <a:p>
            <a:pPr algn="l"/>
            <a:endParaRPr lang="en-US" sz="2600" dirty="0">
              <a:solidFill>
                <a:srgbClr val="1B1B1B"/>
              </a:solidFill>
            </a:endParaRPr>
          </a:p>
          <a:p>
            <a:pPr indent="-228600" algn="l">
              <a:buFont typeface="Arial" panose="020B0604020202020204" pitchFamily="34" charset="0"/>
              <a:buChar char="•"/>
            </a:pPr>
            <a:endParaRPr lang="en-US" sz="2600" dirty="0">
              <a:solidFill>
                <a:srgbClr val="1B1B1B"/>
              </a:solidFill>
            </a:endParaRPr>
          </a:p>
          <a:p>
            <a:pPr indent="-228600" algn="l">
              <a:buFont typeface="Arial" panose="020B0604020202020204" pitchFamily="34" charset="0"/>
              <a:buChar char="•"/>
            </a:pPr>
            <a:endParaRPr lang="en-US" sz="2600" dirty="0">
              <a:solidFill>
                <a:srgbClr val="1B1B1B"/>
              </a:solidFill>
            </a:endParaRPr>
          </a:p>
          <a:p>
            <a:pPr indent="-228600" algn="l">
              <a:buFont typeface="Arial" panose="020B0604020202020204" pitchFamily="34" charset="0"/>
              <a:buChar char="•"/>
            </a:pPr>
            <a:endParaRPr lang="en-US" sz="2600" dirty="0">
              <a:solidFill>
                <a:srgbClr val="1B1B1B"/>
              </a:solidFill>
            </a:endParaRPr>
          </a:p>
        </p:txBody>
      </p:sp>
      <p:sp>
        <p:nvSpPr>
          <p:cNvPr id="35" name="Rectangle 34">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9345" y="450221"/>
            <a:ext cx="2115455" cy="1890204"/>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28" name="Graphic 27" descr="Segno di spunta">
            <a:extLst>
              <a:ext uri="{FF2B5EF4-FFF2-40B4-BE49-F238E27FC236}">
                <a16:creationId xmlns:a16="http://schemas.microsoft.com/office/drawing/2014/main" id="{F4F9485C-8BA1-41E4-A2B4-EB0A55D759F0}"/>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857725" y="2612676"/>
            <a:ext cx="1632648" cy="1632648"/>
          </a:xfrm>
          <a:prstGeom prst="rect">
            <a:avLst/>
          </a:prstGeom>
        </p:spPr>
      </p:pic>
      <p:sp>
        <p:nvSpPr>
          <p:cNvPr id="8" name="Titolo 1">
            <a:extLst>
              <a:ext uri="{FF2B5EF4-FFF2-40B4-BE49-F238E27FC236}">
                <a16:creationId xmlns:a16="http://schemas.microsoft.com/office/drawing/2014/main" id="{4E9FD1E3-C775-4000-B59E-044EA389A78F}"/>
              </a:ext>
            </a:extLst>
          </p:cNvPr>
          <p:cNvSpPr txBox="1">
            <a:spLocks/>
          </p:cNvSpPr>
          <p:nvPr/>
        </p:nvSpPr>
        <p:spPr>
          <a:xfrm>
            <a:off x="1971039" y="5649834"/>
            <a:ext cx="8229600" cy="58837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t-IT" sz="2400" b="1" dirty="0"/>
              <a:t>Elisabetta Nigris - Milena Piscozzo</a:t>
            </a:r>
          </a:p>
        </p:txBody>
      </p:sp>
    </p:spTree>
    <p:extLst>
      <p:ext uri="{BB962C8B-B14F-4D97-AF65-F5344CB8AC3E}">
        <p14:creationId xmlns:p14="http://schemas.microsoft.com/office/powerpoint/2010/main" val="1054271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21200" y="1512000"/>
            <a:ext cx="11248008" cy="5069617"/>
          </a:xfrm>
          <a:solidFill>
            <a:schemeClr val="accent3">
              <a:lumMod val="20000"/>
              <a:lumOff val="80000"/>
            </a:schemeClr>
          </a:solidFill>
        </p:spPr>
        <p:txBody>
          <a:bodyPr>
            <a:normAutofit fontScale="92500" lnSpcReduction="20000"/>
          </a:bodyPr>
          <a:lstStyle/>
          <a:p>
            <a:pPr marL="0" indent="0" algn="just" fontAlgn="t">
              <a:buNone/>
            </a:pPr>
            <a:r>
              <a:rPr lang="it-IT" b="1" dirty="0"/>
              <a:t>Le dimensioni indicate nelle Linee Guida non sono altro che i criteri:</a:t>
            </a:r>
          </a:p>
          <a:p>
            <a:pPr algn="just" fontAlgn="t"/>
            <a:r>
              <a:rPr lang="it-IT" b="1" dirty="0"/>
              <a:t>AUTONOMIA</a:t>
            </a:r>
            <a:endParaRPr lang="it-IT" dirty="0"/>
          </a:p>
          <a:p>
            <a:pPr algn="just" fontAlgn="t"/>
            <a:r>
              <a:rPr lang="it-IT" b="1" dirty="0"/>
              <a:t>TIPOLOGIA DELLA</a:t>
            </a:r>
            <a:r>
              <a:rPr lang="it-IT" dirty="0"/>
              <a:t> </a:t>
            </a:r>
            <a:r>
              <a:rPr lang="it-IT" b="1" dirty="0"/>
              <a:t>SITUAZIONE </a:t>
            </a:r>
            <a:endParaRPr lang="it-IT" dirty="0"/>
          </a:p>
          <a:p>
            <a:pPr algn="just" fontAlgn="t"/>
            <a:r>
              <a:rPr lang="it-IT" b="1" dirty="0"/>
              <a:t>RISORSE MOBILITATE</a:t>
            </a:r>
            <a:endParaRPr lang="it-IT" dirty="0"/>
          </a:p>
          <a:p>
            <a:pPr algn="just" fontAlgn="t"/>
            <a:r>
              <a:rPr lang="it-IT" b="1" dirty="0"/>
              <a:t>CONTINUITÀ</a:t>
            </a:r>
          </a:p>
          <a:p>
            <a:pPr marL="0" indent="0" algn="just" fontAlgn="t">
              <a:buNone/>
            </a:pPr>
            <a:endParaRPr lang="it-IT" b="1" dirty="0"/>
          </a:p>
          <a:p>
            <a:pPr marL="0" indent="0" algn="just" fontAlgn="t">
              <a:buNone/>
            </a:pPr>
            <a:r>
              <a:rPr lang="it-IT" b="1" dirty="0"/>
              <a:t>EVENTUALI ALTRI CRITERI:</a:t>
            </a:r>
          </a:p>
          <a:p>
            <a:pPr algn="just" fontAlgn="t"/>
            <a:r>
              <a:rPr lang="it-IT" b="1" dirty="0"/>
              <a:t>Interdisciplinarietà: </a:t>
            </a:r>
            <a:r>
              <a:rPr lang="it-IT" dirty="0"/>
              <a:t>fare collegamenti fra le discipline; </a:t>
            </a:r>
          </a:p>
          <a:p>
            <a:pPr algn="just" fontAlgn="t"/>
            <a:r>
              <a:rPr lang="it-IT" dirty="0"/>
              <a:t>……………………………</a:t>
            </a:r>
          </a:p>
          <a:p>
            <a:pPr algn="just" fontAlgn="t"/>
            <a:r>
              <a:rPr lang="it-IT" dirty="0"/>
              <a:t>Saper spiegare i procedimenti seguiti per svolgere il compito richiesto;</a:t>
            </a:r>
          </a:p>
          <a:p>
            <a:pPr algn="just" fontAlgn="t"/>
            <a:r>
              <a:rPr lang="it-IT" dirty="0"/>
              <a:t>Mettere a confronto differenti opinioni, soluzioni, strumenti, …; </a:t>
            </a:r>
          </a:p>
          <a:p>
            <a:pPr algn="just" fontAlgn="t"/>
            <a:r>
              <a:rPr lang="it-IT" dirty="0"/>
              <a:t>Saper tornare sui propri errori e autocorreggersi.</a:t>
            </a:r>
          </a:p>
        </p:txBody>
      </p:sp>
      <p:sp>
        <p:nvSpPr>
          <p:cNvPr id="6" name="Titolo 1">
            <a:extLst>
              <a:ext uri="{FF2B5EF4-FFF2-40B4-BE49-F238E27FC236}">
                <a16:creationId xmlns:a16="http://schemas.microsoft.com/office/drawing/2014/main" id="{A8209C9F-CF9F-4819-B947-84B23FACA2F9}"/>
              </a:ext>
            </a:extLst>
          </p:cNvPr>
          <p:cNvSpPr>
            <a:spLocks noGrp="1"/>
          </p:cNvSpPr>
          <p:nvPr>
            <p:ph type="title"/>
          </p:nvPr>
        </p:nvSpPr>
        <p:spPr>
          <a:xfrm>
            <a:off x="0" y="234347"/>
            <a:ext cx="12192000" cy="901726"/>
          </a:xfrm>
          <a:solidFill>
            <a:srgbClr val="4472C4"/>
          </a:solidFill>
          <a:ln>
            <a:solidFill>
              <a:schemeClr val="accent1"/>
            </a:solidFill>
          </a:ln>
        </p:spPr>
        <p:txBody>
          <a:bodyPr>
            <a:normAutofit/>
          </a:bodyPr>
          <a:lstStyle/>
          <a:p>
            <a:pPr algn="ctr"/>
            <a:r>
              <a:rPr lang="it-IT" sz="4000" b="1" dirty="0">
                <a:solidFill>
                  <a:schemeClr val="bg1"/>
                </a:solidFill>
                <a:latin typeface="+mn-lt"/>
              </a:rPr>
              <a:t>I CRITERI</a:t>
            </a:r>
          </a:p>
        </p:txBody>
      </p:sp>
    </p:spTree>
    <p:extLst>
      <p:ext uri="{BB962C8B-B14F-4D97-AF65-F5344CB8AC3E}">
        <p14:creationId xmlns:p14="http://schemas.microsoft.com/office/powerpoint/2010/main" val="1594661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21200" y="1512000"/>
            <a:ext cx="11452194" cy="4685513"/>
          </a:xfrm>
          <a:solidFill>
            <a:schemeClr val="accent3">
              <a:lumMod val="20000"/>
              <a:lumOff val="80000"/>
            </a:schemeClr>
          </a:solidFill>
        </p:spPr>
        <p:txBody>
          <a:bodyPr>
            <a:normAutofit fontScale="92500" lnSpcReduction="10000"/>
          </a:bodyPr>
          <a:lstStyle/>
          <a:p>
            <a:r>
              <a:rPr lang="it-IT" b="1" u="sng" dirty="0"/>
              <a:t>Avanzato</a:t>
            </a:r>
            <a:r>
              <a:rPr lang="it-IT" b="1" dirty="0"/>
              <a:t>: </a:t>
            </a:r>
            <a:r>
              <a:rPr lang="it-IT" dirty="0"/>
              <a:t>l’alunno porta a termine compiti in situazioni note e non note, mobilitando una varietà di risorse sia fornite dal docente sia reperite altrove, in modo autonomo e con continuità.</a:t>
            </a:r>
          </a:p>
          <a:p>
            <a:r>
              <a:rPr lang="it-IT" b="1" u="sng" dirty="0"/>
              <a:t>Intermedio: </a:t>
            </a:r>
            <a:r>
              <a:rPr lang="it-IT" dirty="0"/>
              <a:t>l’alunno porta a termine compiti in situazioni note in modo autonomo e continuo; risolve compiti in situazioni non note utilizzando le risorse fornite dal docente o reperite altrove, anche se in modo discontinuo e non del tutto autonomo. </a:t>
            </a:r>
          </a:p>
          <a:p>
            <a:r>
              <a:rPr lang="it-IT" b="1" u="sng" dirty="0"/>
              <a:t>Base</a:t>
            </a:r>
            <a:r>
              <a:rPr lang="it-IT" b="1" dirty="0"/>
              <a:t>: </a:t>
            </a:r>
            <a:r>
              <a:rPr lang="it-IT" dirty="0"/>
              <a:t>l’alunno porta a termine compiti solo in situazioni note e utilizzando le risorse fornite dal docente, sia in modo autonomo ma discontinuo, sia in modo non autonomo, ma con continuità.</a:t>
            </a:r>
          </a:p>
          <a:p>
            <a:r>
              <a:rPr lang="it-IT" b="1" u="sng" dirty="0"/>
              <a:t>In via di prima acquisizione</a:t>
            </a:r>
            <a:r>
              <a:rPr lang="it-IT" b="1" dirty="0"/>
              <a:t>: </a:t>
            </a:r>
            <a:r>
              <a:rPr lang="it-IT" dirty="0"/>
              <a:t>l’alunno porta a termine compiti solo in situazioni note e unicamente con il supporto del docente e di risorse fornite appositamente. </a:t>
            </a:r>
          </a:p>
          <a:p>
            <a:pPr marL="0" indent="0">
              <a:buNone/>
            </a:pPr>
            <a:endParaRPr lang="it-IT" dirty="0"/>
          </a:p>
        </p:txBody>
      </p:sp>
      <p:sp>
        <p:nvSpPr>
          <p:cNvPr id="6" name="Titolo 1">
            <a:extLst>
              <a:ext uri="{FF2B5EF4-FFF2-40B4-BE49-F238E27FC236}">
                <a16:creationId xmlns:a16="http://schemas.microsoft.com/office/drawing/2014/main" id="{B679008F-6A9F-4EB9-A565-9C78D52A2D17}"/>
              </a:ext>
            </a:extLst>
          </p:cNvPr>
          <p:cNvSpPr>
            <a:spLocks noGrp="1"/>
          </p:cNvSpPr>
          <p:nvPr>
            <p:ph type="title"/>
          </p:nvPr>
        </p:nvSpPr>
        <p:spPr>
          <a:xfrm>
            <a:off x="0" y="234347"/>
            <a:ext cx="12192000" cy="901726"/>
          </a:xfrm>
          <a:solidFill>
            <a:srgbClr val="4472C4"/>
          </a:solidFill>
          <a:ln>
            <a:solidFill>
              <a:schemeClr val="accent1"/>
            </a:solidFill>
          </a:ln>
        </p:spPr>
        <p:txBody>
          <a:bodyPr>
            <a:normAutofit/>
          </a:bodyPr>
          <a:lstStyle/>
          <a:p>
            <a:pPr algn="ctr"/>
            <a:r>
              <a:rPr lang="it-IT" sz="4000" b="1" dirty="0">
                <a:solidFill>
                  <a:schemeClr val="bg1"/>
                </a:solidFill>
                <a:latin typeface="+mn-lt"/>
              </a:rPr>
              <a:t>I GIUDIZI</a:t>
            </a:r>
          </a:p>
        </p:txBody>
      </p:sp>
    </p:spTree>
    <p:extLst>
      <p:ext uri="{BB962C8B-B14F-4D97-AF65-F5344CB8AC3E}">
        <p14:creationId xmlns:p14="http://schemas.microsoft.com/office/powerpoint/2010/main" val="1445519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21200" y="1588656"/>
            <a:ext cx="11296073" cy="4586800"/>
          </a:xfrm>
          <a:solidFill>
            <a:schemeClr val="accent3">
              <a:lumMod val="20000"/>
              <a:lumOff val="80000"/>
            </a:schemeClr>
          </a:solidFill>
        </p:spPr>
        <p:txBody>
          <a:bodyPr anchor="ctr">
            <a:normAutofit/>
          </a:bodyPr>
          <a:lstStyle/>
          <a:p>
            <a:pPr algn="just"/>
            <a:r>
              <a:rPr lang="it-IT" dirty="0"/>
              <a:t>La valutazione </a:t>
            </a:r>
            <a:r>
              <a:rPr lang="it-IT" b="1" i="1" dirty="0"/>
              <a:t>“documenta lo sviluppo dell'identità personale e promuove l'autovalutazione di ciascuno in relazione alle acquisizioni di conoscenze, abilità e competenze” </a:t>
            </a:r>
            <a:r>
              <a:rPr lang="it-IT" dirty="0"/>
              <a:t>[</a:t>
            </a:r>
            <a:r>
              <a:rPr lang="it-IT" dirty="0" err="1"/>
              <a:t>D.Lgs.</a:t>
            </a:r>
            <a:r>
              <a:rPr lang="it-IT" dirty="0"/>
              <a:t> 62/2017]</a:t>
            </a:r>
          </a:p>
          <a:p>
            <a:pPr algn="just"/>
            <a:r>
              <a:rPr lang="it-IT" dirty="0"/>
              <a:t>La prospettiva della </a:t>
            </a:r>
            <a:r>
              <a:rPr lang="it-IT" i="1" dirty="0"/>
              <a:t>valutazione per l’apprendimento</a:t>
            </a:r>
            <a:r>
              <a:rPr lang="it-IT" dirty="0"/>
              <a:t> è presente nel testo delle Indicazioni Nazionali, ove si afferma che la valutazione come processo regolativo, non giunge alla fine di un percorso, ma “</a:t>
            </a:r>
            <a:r>
              <a:rPr lang="it-IT" b="1" i="1" dirty="0"/>
              <a:t>precede, accompagna, segue” ogni processo curricolare e deve consentire di valorizzare i progressi negli apprendimenti degli allievi</a:t>
            </a:r>
          </a:p>
        </p:txBody>
      </p:sp>
      <p:sp>
        <p:nvSpPr>
          <p:cNvPr id="4" name="Titolo 1">
            <a:extLst>
              <a:ext uri="{FF2B5EF4-FFF2-40B4-BE49-F238E27FC236}">
                <a16:creationId xmlns:a16="http://schemas.microsoft.com/office/drawing/2014/main" id="{C39F56BA-6C67-4E26-9F01-116735E6BA71}"/>
              </a:ext>
            </a:extLst>
          </p:cNvPr>
          <p:cNvSpPr txBox="1">
            <a:spLocks/>
          </p:cNvSpPr>
          <p:nvPr/>
        </p:nvSpPr>
        <p:spPr>
          <a:xfrm>
            <a:off x="0" y="234347"/>
            <a:ext cx="12192000" cy="901726"/>
          </a:xfrm>
          <a:prstGeom prst="rect">
            <a:avLst/>
          </a:prstGeom>
          <a:solidFill>
            <a:srgbClr val="4472C4"/>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4000" b="1" dirty="0">
                <a:solidFill>
                  <a:schemeClr val="bg1"/>
                </a:solidFill>
                <a:latin typeface="+mn-lt"/>
              </a:rPr>
              <a:t>LE NORME DI RIFERIMENTO</a:t>
            </a:r>
          </a:p>
        </p:txBody>
      </p:sp>
    </p:spTree>
    <p:extLst>
      <p:ext uri="{BB962C8B-B14F-4D97-AF65-F5344CB8AC3E}">
        <p14:creationId xmlns:p14="http://schemas.microsoft.com/office/powerpoint/2010/main" val="1020359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55A404F-1D99-4532-A247-3CD0931DA188}"/>
              </a:ext>
            </a:extLst>
          </p:cNvPr>
          <p:cNvSpPr>
            <a:spLocks noGrp="1"/>
          </p:cNvSpPr>
          <p:nvPr>
            <p:ph idx="1"/>
          </p:nvPr>
        </p:nvSpPr>
        <p:spPr>
          <a:xfrm>
            <a:off x="421200" y="1512000"/>
            <a:ext cx="11496582" cy="4857072"/>
          </a:xfrm>
          <a:solidFill>
            <a:schemeClr val="accent3">
              <a:lumMod val="20000"/>
              <a:lumOff val="80000"/>
            </a:schemeClr>
          </a:solidFill>
        </p:spPr>
        <p:txBody>
          <a:bodyPr anchor="ctr">
            <a:normAutofit/>
          </a:bodyPr>
          <a:lstStyle/>
          <a:p>
            <a:pPr marL="0" indent="0" algn="ctr">
              <a:buNone/>
            </a:pPr>
            <a:r>
              <a:rPr lang="it-IT" b="1" dirty="0"/>
              <a:t>Art. 1 - Principi. Oggetto e finalità della valutazione e della certificazione</a:t>
            </a:r>
          </a:p>
          <a:p>
            <a:pPr marL="0" indent="0">
              <a:buNone/>
            </a:pPr>
            <a:r>
              <a:rPr lang="it-IT" dirty="0"/>
              <a:t>1. La valutazione ha per oggetto il processo formativo e i risultati di apprendimento delle alunne e degli alunni, delle studentesse e degli studenti delle istituzioni scolastiche del sistema nazionale di istruzione e formazione, ha finalità formativa ed educativa e concorre al miglioramento degli apprendimenti e al successo formativo degli stessi, documenta lo sviluppo dell'identità personale e promuove la autovalutazione di ciascuno in relazione alle acquisizioni di conoscenze, abilità e competenze. </a:t>
            </a:r>
          </a:p>
        </p:txBody>
      </p:sp>
      <p:sp>
        <p:nvSpPr>
          <p:cNvPr id="5" name="Titolo 1">
            <a:extLst>
              <a:ext uri="{FF2B5EF4-FFF2-40B4-BE49-F238E27FC236}">
                <a16:creationId xmlns:a16="http://schemas.microsoft.com/office/drawing/2014/main" id="{F810B973-929B-4A3B-BA70-B38621D5AA78}"/>
              </a:ext>
            </a:extLst>
          </p:cNvPr>
          <p:cNvSpPr txBox="1">
            <a:spLocks/>
          </p:cNvSpPr>
          <p:nvPr/>
        </p:nvSpPr>
        <p:spPr>
          <a:xfrm>
            <a:off x="0" y="234347"/>
            <a:ext cx="12192000" cy="901726"/>
          </a:xfrm>
          <a:prstGeom prst="rect">
            <a:avLst/>
          </a:prstGeom>
          <a:solidFill>
            <a:srgbClr val="4472C4"/>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4000" b="1" dirty="0">
                <a:solidFill>
                  <a:schemeClr val="bg1"/>
                </a:solidFill>
                <a:latin typeface="+mn-lt"/>
              </a:rPr>
              <a:t>IL DECRETO LEGISLATIVO 13 APRILE 2017, N. 62</a:t>
            </a:r>
          </a:p>
        </p:txBody>
      </p:sp>
    </p:spTree>
    <p:extLst>
      <p:ext uri="{BB962C8B-B14F-4D97-AF65-F5344CB8AC3E}">
        <p14:creationId xmlns:p14="http://schemas.microsoft.com/office/powerpoint/2010/main" val="3729724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21200" y="1427148"/>
            <a:ext cx="11177733" cy="4749815"/>
          </a:xfrm>
          <a:solidFill>
            <a:schemeClr val="accent3">
              <a:lumMod val="20000"/>
              <a:lumOff val="80000"/>
            </a:schemeClr>
          </a:solidFill>
        </p:spPr>
        <p:txBody>
          <a:bodyPr anchor="ctr">
            <a:normAutofit/>
          </a:bodyPr>
          <a:lstStyle/>
          <a:p>
            <a:pPr marL="0" indent="0" algn="just">
              <a:lnSpc>
                <a:spcPct val="90000"/>
              </a:lnSpc>
              <a:spcBef>
                <a:spcPts val="1000"/>
              </a:spcBef>
              <a:buNone/>
            </a:pPr>
            <a:r>
              <a:rPr lang="it-IT" sz="2800" kern="1200" dirty="0">
                <a:solidFill>
                  <a:srgbClr val="000000"/>
                </a:solidFill>
                <a:effectLst/>
                <a:latin typeface="Calibri" panose="020F0502020204030204" pitchFamily="34" charset="0"/>
                <a:ea typeface="+mn-ea"/>
                <a:cs typeface="+mn-cs"/>
              </a:rPr>
              <a:t>Le Indicazioni Nazionali costituiscono il documento di riferimento principale per individuare e definire gli obiettivi di apprendimento disciplinari e quelli ispirati ai traguardi per lo sviluppo delle competenze. Nel Curricolo di Istituto gli obiettivi sono ulteriormente articolati e sono, infine, definiti nella progettazione annuale della singola classe. All'interno di questi documenti, i docenti delle classi individuano, per ogni disciplina, gli obiettivi di apprendimento più significativi ai fini della valutazione.</a:t>
            </a:r>
            <a:endParaRPr lang="it-IT" sz="1200" dirty="0">
              <a:effectLst/>
              <a:latin typeface="Times New Roman" panose="02020603050405020304" pitchFamily="18" charset="0"/>
              <a:ea typeface="Times New Roman" panose="02020603050405020304" pitchFamily="18" charset="0"/>
            </a:endParaRPr>
          </a:p>
        </p:txBody>
      </p:sp>
      <p:sp>
        <p:nvSpPr>
          <p:cNvPr id="6" name="Titolo 1">
            <a:extLst>
              <a:ext uri="{FF2B5EF4-FFF2-40B4-BE49-F238E27FC236}">
                <a16:creationId xmlns:a16="http://schemas.microsoft.com/office/drawing/2014/main" id="{7F228D85-F02B-419F-A0F6-E82ADBCF0017}"/>
              </a:ext>
            </a:extLst>
          </p:cNvPr>
          <p:cNvSpPr txBox="1">
            <a:spLocks/>
          </p:cNvSpPr>
          <p:nvPr/>
        </p:nvSpPr>
        <p:spPr>
          <a:xfrm>
            <a:off x="0" y="234347"/>
            <a:ext cx="12192000" cy="901726"/>
          </a:xfrm>
          <a:prstGeom prst="rect">
            <a:avLst/>
          </a:prstGeom>
          <a:solidFill>
            <a:srgbClr val="4472C4"/>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4000" b="1" dirty="0">
                <a:solidFill>
                  <a:schemeClr val="bg1"/>
                </a:solidFill>
                <a:latin typeface="+mn-lt"/>
              </a:rPr>
              <a:t>LE INDICAZIONI NAZIONALI</a:t>
            </a:r>
          </a:p>
        </p:txBody>
      </p:sp>
    </p:spTree>
    <p:extLst>
      <p:ext uri="{BB962C8B-B14F-4D97-AF65-F5344CB8AC3E}">
        <p14:creationId xmlns:p14="http://schemas.microsoft.com/office/powerpoint/2010/main" val="230861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21200" y="1512000"/>
            <a:ext cx="11088210" cy="4617566"/>
          </a:xfrm>
          <a:solidFill>
            <a:schemeClr val="accent3">
              <a:lumMod val="20000"/>
              <a:lumOff val="80000"/>
            </a:schemeClr>
          </a:solidFill>
        </p:spPr>
        <p:txBody>
          <a:bodyPr anchor="ctr">
            <a:normAutofit/>
          </a:bodyPr>
          <a:lstStyle/>
          <a:p>
            <a:pPr marL="25400" indent="0" algn="just">
              <a:buNone/>
            </a:pPr>
            <a:r>
              <a:rPr lang="it-IT" u="sng" dirty="0"/>
              <a:t>La valutazione è espressa “in conformità con i criteri e le modalità definiti dal collegio dei docenti e inseriti nel piano triennale dell'offerta formativa”.</a:t>
            </a:r>
          </a:p>
          <a:p>
            <a:pPr marL="25400" indent="0" algn="just">
              <a:buNone/>
            </a:pPr>
            <a:endParaRPr lang="it-IT" dirty="0"/>
          </a:p>
          <a:p>
            <a:pPr marL="25400" indent="0" algn="just">
              <a:buNone/>
            </a:pPr>
            <a:r>
              <a:rPr lang="it-IT" dirty="0"/>
              <a:t>Il D.P.R. n. 275/1999 all’articolo 4, comma 4 stabilisce che le scuole “Individuano inoltre le modalità e i criteri di valutazione degli alunni nel rispetto della normativa nazionale”, definendo quindi anche il modello del documento di valutazione (a differenza di quello della Certificazione delle competenze che è nazionale, come previsto dall’articolo 10, comma 3 del D.P.R. n. 275/1999).</a:t>
            </a:r>
          </a:p>
          <a:p>
            <a:pPr marL="0" indent="0">
              <a:buNone/>
            </a:pPr>
            <a:endParaRPr lang="it-IT" dirty="0"/>
          </a:p>
        </p:txBody>
      </p:sp>
      <p:sp>
        <p:nvSpPr>
          <p:cNvPr id="4" name="Titolo 1">
            <a:extLst>
              <a:ext uri="{FF2B5EF4-FFF2-40B4-BE49-F238E27FC236}">
                <a16:creationId xmlns:a16="http://schemas.microsoft.com/office/drawing/2014/main" id="{98E26E52-8245-4780-B0C7-A85BDA9F8D83}"/>
              </a:ext>
            </a:extLst>
          </p:cNvPr>
          <p:cNvSpPr txBox="1">
            <a:spLocks/>
          </p:cNvSpPr>
          <p:nvPr/>
        </p:nvSpPr>
        <p:spPr>
          <a:xfrm>
            <a:off x="0" y="234347"/>
            <a:ext cx="12192000" cy="901726"/>
          </a:xfrm>
          <a:prstGeom prst="rect">
            <a:avLst/>
          </a:prstGeom>
          <a:solidFill>
            <a:srgbClr val="4472C4"/>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4000" b="1" dirty="0">
                <a:solidFill>
                  <a:schemeClr val="bg1"/>
                </a:solidFill>
                <a:latin typeface="+mn-lt"/>
              </a:rPr>
              <a:t>IL D.P.R. N. 275/1999</a:t>
            </a:r>
          </a:p>
        </p:txBody>
      </p:sp>
    </p:spTree>
    <p:extLst>
      <p:ext uri="{BB962C8B-B14F-4D97-AF65-F5344CB8AC3E}">
        <p14:creationId xmlns:p14="http://schemas.microsoft.com/office/powerpoint/2010/main" val="2573030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FDEFE7-F27E-4120-B62F-ED4B10B560C5}"/>
              </a:ext>
            </a:extLst>
          </p:cNvPr>
          <p:cNvSpPr>
            <a:spLocks noGrp="1"/>
          </p:cNvSpPr>
          <p:nvPr>
            <p:ph type="title"/>
          </p:nvPr>
        </p:nvSpPr>
        <p:spPr>
          <a:xfrm>
            <a:off x="0" y="239156"/>
            <a:ext cx="12192000" cy="1090813"/>
          </a:xfrm>
          <a:solidFill>
            <a:srgbClr val="4472C4"/>
          </a:solidFill>
        </p:spPr>
        <p:txBody>
          <a:bodyPr>
            <a:noAutofit/>
          </a:bodyPr>
          <a:lstStyle/>
          <a:p>
            <a:pPr algn="ctr">
              <a:spcBef>
                <a:spcPts val="1000"/>
              </a:spcBef>
            </a:pPr>
            <a:r>
              <a:rPr lang="it-IT" sz="4000" b="1" dirty="0">
                <a:solidFill>
                  <a:schemeClr val="bg1"/>
                </a:solidFill>
                <a:latin typeface="+mn-lt"/>
              </a:rPr>
              <a:t>ART. 6  - DPR 275/99</a:t>
            </a:r>
            <a:br>
              <a:rPr lang="it-IT" sz="4000" b="1" dirty="0">
                <a:solidFill>
                  <a:schemeClr val="bg1"/>
                </a:solidFill>
                <a:latin typeface="+mn-lt"/>
              </a:rPr>
            </a:br>
            <a:r>
              <a:rPr lang="it-IT" sz="4000" b="1" dirty="0">
                <a:solidFill>
                  <a:schemeClr val="bg1"/>
                </a:solidFill>
                <a:latin typeface="+mn-lt"/>
              </a:rPr>
              <a:t>(Autonomia di ricerca, sperimentazione e sviluppo)</a:t>
            </a:r>
          </a:p>
        </p:txBody>
      </p:sp>
      <p:sp>
        <p:nvSpPr>
          <p:cNvPr id="3" name="Segnaposto contenuto 2">
            <a:extLst>
              <a:ext uri="{FF2B5EF4-FFF2-40B4-BE49-F238E27FC236}">
                <a16:creationId xmlns:a16="http://schemas.microsoft.com/office/drawing/2014/main" id="{AC4F6910-1EE4-40D4-B173-7A0159021A09}"/>
              </a:ext>
            </a:extLst>
          </p:cNvPr>
          <p:cNvSpPr>
            <a:spLocks noGrp="1"/>
          </p:cNvSpPr>
          <p:nvPr>
            <p:ph idx="1"/>
          </p:nvPr>
        </p:nvSpPr>
        <p:spPr>
          <a:xfrm>
            <a:off x="421200" y="1512000"/>
            <a:ext cx="11558725" cy="4561437"/>
          </a:xfrm>
          <a:solidFill>
            <a:schemeClr val="accent3">
              <a:lumMod val="20000"/>
              <a:lumOff val="80000"/>
            </a:schemeClr>
          </a:solidFill>
        </p:spPr>
        <p:txBody>
          <a:bodyPr anchor="ctr">
            <a:noAutofit/>
          </a:bodyPr>
          <a:lstStyle/>
          <a:p>
            <a:pPr marL="0" indent="0">
              <a:spcBef>
                <a:spcPts val="0"/>
              </a:spcBef>
              <a:buNone/>
            </a:pPr>
            <a:r>
              <a:rPr lang="it-IT" sz="2000" dirty="0"/>
              <a:t>Le istituzioni scolastiche, singolarmente o tra loro associate, esercitano l’autonomia di ricerca, sperimentazione e sviluppo tenendo conto delle esigenze del contesto culturale, sociale ed economico delle realtà locali e curando tra l'altro:</a:t>
            </a:r>
          </a:p>
          <a:p>
            <a:pPr marL="0" indent="0">
              <a:spcBef>
                <a:spcPts val="0"/>
              </a:spcBef>
              <a:buNone/>
            </a:pPr>
            <a:r>
              <a:rPr lang="it-IT" sz="2000" dirty="0"/>
              <a:t>	a) la progettazione formativa e </a:t>
            </a:r>
            <a:r>
              <a:rPr lang="it-IT" sz="2000" b="1" u="sng" dirty="0"/>
              <a:t>la ricerca valutativa</a:t>
            </a:r>
            <a:r>
              <a:rPr lang="it-IT" sz="2000" dirty="0"/>
              <a:t>;</a:t>
            </a:r>
          </a:p>
          <a:p>
            <a:pPr marL="0" indent="0">
              <a:spcBef>
                <a:spcPts val="0"/>
              </a:spcBef>
              <a:buNone/>
            </a:pPr>
            <a:r>
              <a:rPr lang="it-IT" sz="2000" dirty="0"/>
              <a:t>	b) la formazione e l'aggiornamento culturale e professionale del personale scolastico;</a:t>
            </a:r>
          </a:p>
          <a:p>
            <a:pPr marL="0" indent="0">
              <a:spcBef>
                <a:spcPts val="0"/>
              </a:spcBef>
              <a:buNone/>
            </a:pPr>
            <a:r>
              <a:rPr lang="it-IT" sz="2000" dirty="0"/>
              <a:t>	c) l'innovazione metodologica e disciplinare;</a:t>
            </a:r>
          </a:p>
          <a:p>
            <a:pPr marL="0" indent="0">
              <a:spcBef>
                <a:spcPts val="0"/>
              </a:spcBef>
              <a:buNone/>
            </a:pPr>
            <a:r>
              <a:rPr lang="it-IT" sz="2000" dirty="0"/>
              <a:t>	d) la ricerca didattica sulle diverse valenze delle tecnologie dell'informazione e della comunicazione e 	    sulla loro integrazione nei processi formativi;</a:t>
            </a:r>
          </a:p>
          <a:p>
            <a:pPr marL="0" indent="0">
              <a:spcBef>
                <a:spcPts val="0"/>
              </a:spcBef>
              <a:buNone/>
            </a:pPr>
            <a:r>
              <a:rPr lang="it-IT" sz="2000" dirty="0"/>
              <a:t>	e) la documentazione educativa e la sua diffusione all'interno della scuola;</a:t>
            </a:r>
          </a:p>
          <a:p>
            <a:pPr marL="0" indent="0">
              <a:spcBef>
                <a:spcPts val="0"/>
              </a:spcBef>
              <a:buNone/>
            </a:pPr>
            <a:r>
              <a:rPr lang="it-IT" sz="2000" dirty="0"/>
              <a:t>	f) gli scambi di informazioni, esperienze e materiali didattici;</a:t>
            </a:r>
          </a:p>
          <a:p>
            <a:pPr marL="0" indent="0">
              <a:spcBef>
                <a:spcPts val="0"/>
              </a:spcBef>
              <a:buNone/>
            </a:pPr>
            <a:r>
              <a:rPr lang="it-IT" sz="2000" dirty="0"/>
              <a:t>	g) l'integrazione fra le diverse articolazioni del sistema scolastico e, d'intesa con i soggetti istituzionali 	    competenti, fra i diversi sistemi formativi, ivi compresa la formazione professionale.</a:t>
            </a:r>
          </a:p>
        </p:txBody>
      </p:sp>
    </p:spTree>
    <p:extLst>
      <p:ext uri="{BB962C8B-B14F-4D97-AF65-F5344CB8AC3E}">
        <p14:creationId xmlns:p14="http://schemas.microsoft.com/office/powerpoint/2010/main" val="3179333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8">
            <a:extLst>
              <a:ext uri="{FF2B5EF4-FFF2-40B4-BE49-F238E27FC236}">
                <a16:creationId xmlns:a16="http://schemas.microsoft.com/office/drawing/2014/main" id="{A30E6500-C849-C449-94AC-CF5DE3D6F93E}"/>
              </a:ext>
            </a:extLst>
          </p:cNvPr>
          <p:cNvSpPr>
            <a:spLocks noGrp="1" noChangeArrowheads="1"/>
          </p:cNvSpPr>
          <p:nvPr>
            <p:ph type="title"/>
          </p:nvPr>
        </p:nvSpPr>
        <p:spPr bwMode="auto">
          <a:xfrm>
            <a:off x="685999" y="294482"/>
            <a:ext cx="3137855" cy="2190100"/>
          </a:xfrm>
          <a:solidFill>
            <a:srgbClr val="4472C4"/>
          </a:solidFill>
        </p:spPr>
        <p:txBody>
          <a:bodyPr vert="horz" lIns="91440" tIns="45720" rIns="91440" bIns="45720" numCol="1" rtlCol="0" anchor="ctr" anchorCtr="0" compatLnSpc="1">
            <a:prstTxWarp prst="textNoShape">
              <a:avLst/>
            </a:prstTxWarp>
            <a:noAutofit/>
          </a:bodyPr>
          <a:lstStyle/>
          <a:p>
            <a:pPr algn="ctr"/>
            <a:r>
              <a:rPr lang="it-IT" altLang="it-IT" sz="4000" b="1" dirty="0">
                <a:solidFill>
                  <a:schemeClr val="bg1"/>
                </a:solidFill>
                <a:latin typeface="+mn-lt"/>
              </a:rPr>
              <a:t>INDICAZIONI</a:t>
            </a:r>
            <a:br>
              <a:rPr lang="it-IT" altLang="it-IT" sz="4000" b="1" dirty="0">
                <a:solidFill>
                  <a:schemeClr val="bg1"/>
                </a:solidFill>
                <a:latin typeface="+mn-lt"/>
              </a:rPr>
            </a:br>
            <a:r>
              <a:rPr lang="it-IT" altLang="it-IT" sz="4000" b="1" dirty="0">
                <a:solidFill>
                  <a:schemeClr val="bg1"/>
                </a:solidFill>
                <a:latin typeface="+mn-lt"/>
              </a:rPr>
              <a:t>NAZIONALI</a:t>
            </a:r>
            <a:br>
              <a:rPr lang="it-IT" altLang="it-IT" sz="4000" b="1" dirty="0">
                <a:solidFill>
                  <a:schemeClr val="bg1"/>
                </a:solidFill>
                <a:latin typeface="+mn-lt"/>
              </a:rPr>
            </a:br>
            <a:r>
              <a:rPr lang="it-IT" altLang="it-IT" sz="4000" b="1" dirty="0">
                <a:solidFill>
                  <a:schemeClr val="bg1"/>
                </a:solidFill>
                <a:latin typeface="+mn-lt"/>
              </a:rPr>
              <a:t>2012</a:t>
            </a:r>
          </a:p>
        </p:txBody>
      </p:sp>
      <p:sp>
        <p:nvSpPr>
          <p:cNvPr id="5" name="CasellaDiTesto 4">
            <a:extLst>
              <a:ext uri="{FF2B5EF4-FFF2-40B4-BE49-F238E27FC236}">
                <a16:creationId xmlns:a16="http://schemas.microsoft.com/office/drawing/2014/main" id="{24E2360D-36D8-0F47-83CC-3CB88B61CAB3}"/>
              </a:ext>
            </a:extLst>
          </p:cNvPr>
          <p:cNvSpPr txBox="1"/>
          <p:nvPr/>
        </p:nvSpPr>
        <p:spPr>
          <a:xfrm>
            <a:off x="4651513" y="294482"/>
            <a:ext cx="6944140" cy="6540252"/>
          </a:xfrm>
          <a:prstGeom prst="rect">
            <a:avLst/>
          </a:prstGeom>
          <a:solidFill>
            <a:schemeClr val="accent3">
              <a:lumMod val="20000"/>
              <a:lumOff val="80000"/>
            </a:schemeClr>
          </a:solidFill>
        </p:spPr>
        <p:txBody>
          <a:bodyPr wrap="square" rtlCol="0">
            <a:spAutoFit/>
          </a:bodyPr>
          <a:lstStyle/>
          <a:p>
            <a:pPr algn="just"/>
            <a:r>
              <a:rPr lang="it-IT" sz="3600" i="1" dirty="0"/>
              <a:t>«Agli insegnanti competono la </a:t>
            </a:r>
            <a:r>
              <a:rPr lang="it-IT" sz="3600" b="1" i="1" dirty="0"/>
              <a:t>responsabilità</a:t>
            </a:r>
            <a:r>
              <a:rPr lang="it-IT" sz="3600" i="1" dirty="0"/>
              <a:t> della valutazione e la </a:t>
            </a:r>
            <a:r>
              <a:rPr lang="it-IT" sz="3600" b="1" i="1" dirty="0"/>
              <a:t>cura della documentazione</a:t>
            </a:r>
            <a:r>
              <a:rPr lang="it-IT" sz="3600" i="1" dirty="0"/>
              <a:t>, nonché la </a:t>
            </a:r>
            <a:r>
              <a:rPr lang="it-IT" sz="3600" b="1" i="1" dirty="0"/>
              <a:t>scelta</a:t>
            </a:r>
            <a:r>
              <a:rPr lang="it-IT" sz="3600" i="1" dirty="0"/>
              <a:t> dei relativi </a:t>
            </a:r>
            <a:r>
              <a:rPr lang="it-IT" sz="3600" b="1" i="1" dirty="0"/>
              <a:t>strumenti</a:t>
            </a:r>
            <a:r>
              <a:rPr lang="it-IT" sz="3600" i="1" dirty="0"/>
              <a:t>, nel quadro dei </a:t>
            </a:r>
            <a:r>
              <a:rPr lang="it-IT" sz="3600" b="1" i="1" dirty="0"/>
              <a:t>criteri deliberati dagli organi collegiali. </a:t>
            </a:r>
            <a:r>
              <a:rPr lang="it-IT" sz="3600" i="1" dirty="0"/>
              <a:t>Le </a:t>
            </a:r>
            <a:r>
              <a:rPr lang="it-IT" sz="3600" b="1" i="1" dirty="0"/>
              <a:t>verifiche intermedie e le valutazioni periodiche e finali devono essere coerenti</a:t>
            </a:r>
            <a:r>
              <a:rPr lang="it-IT" sz="3600" i="1" dirty="0"/>
              <a:t> con </a:t>
            </a:r>
            <a:r>
              <a:rPr lang="it-IT" sz="3600" b="1" i="1" dirty="0"/>
              <a:t>gli obiettivi </a:t>
            </a:r>
            <a:r>
              <a:rPr lang="it-IT" sz="3600" i="1" dirty="0"/>
              <a:t>e i </a:t>
            </a:r>
            <a:r>
              <a:rPr lang="it-IT" sz="3600" b="1" i="1" dirty="0"/>
              <a:t>traguardi</a:t>
            </a:r>
            <a:r>
              <a:rPr lang="it-IT" sz="3600" i="1" dirty="0"/>
              <a:t> previsti dalle Indicazioni e declinati nel curricolo».</a:t>
            </a:r>
          </a:p>
          <a:p>
            <a:pPr algn="just"/>
            <a:endParaRPr lang="it-IT" sz="2300" i="1" dirty="0"/>
          </a:p>
        </p:txBody>
      </p:sp>
      <p:pic>
        <p:nvPicPr>
          <p:cNvPr id="6" name="Immagine 5">
            <a:extLst>
              <a:ext uri="{FF2B5EF4-FFF2-40B4-BE49-F238E27FC236}">
                <a16:creationId xmlns:a16="http://schemas.microsoft.com/office/drawing/2014/main" id="{6016297D-BA65-2A49-98E2-04C32902ECF5}"/>
              </a:ext>
            </a:extLst>
          </p:cNvPr>
          <p:cNvPicPr>
            <a:picLocks noChangeAspect="1"/>
          </p:cNvPicPr>
          <p:nvPr/>
        </p:nvPicPr>
        <p:blipFill>
          <a:blip r:embed="rId3"/>
          <a:stretch>
            <a:fillRect/>
          </a:stretch>
        </p:blipFill>
        <p:spPr>
          <a:xfrm>
            <a:off x="765804" y="2801307"/>
            <a:ext cx="2913592" cy="3762211"/>
          </a:xfrm>
          <a:prstGeom prst="rect">
            <a:avLst/>
          </a:prstGeom>
          <a:ln>
            <a:noFill/>
          </a:ln>
          <a:effectLst>
            <a:outerShdw blurRad="152400" dist="63500" dir="2520000" sx="106000" sy="106000" algn="tl" rotWithShape="0">
              <a:schemeClr val="bg1">
                <a:alpha val="65000"/>
              </a:schemeClr>
            </a:outerShdw>
          </a:effectLst>
        </p:spPr>
      </p:pic>
    </p:spTree>
    <p:extLst>
      <p:ext uri="{BB962C8B-B14F-4D97-AF65-F5344CB8AC3E}">
        <p14:creationId xmlns:p14="http://schemas.microsoft.com/office/powerpoint/2010/main" val="397590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egnaposto contenuto 2">
            <a:extLst>
              <a:ext uri="{FF2B5EF4-FFF2-40B4-BE49-F238E27FC236}">
                <a16:creationId xmlns:a16="http://schemas.microsoft.com/office/drawing/2014/main" id="{F2702E8E-A93A-2842-AA5C-5413FB25F7AF}"/>
              </a:ext>
            </a:extLst>
          </p:cNvPr>
          <p:cNvSpPr>
            <a:spLocks noGrp="1"/>
          </p:cNvSpPr>
          <p:nvPr>
            <p:ph idx="1"/>
          </p:nvPr>
        </p:nvSpPr>
        <p:spPr bwMode="auto">
          <a:xfrm>
            <a:off x="421200" y="1512000"/>
            <a:ext cx="11526982" cy="4963534"/>
          </a:xfrm>
          <a:solidFill>
            <a:schemeClr val="accent3">
              <a:lumMod val="20000"/>
              <a:lumOff val="80000"/>
            </a:schemeClr>
          </a:solidFill>
        </p:spPr>
        <p:txBody>
          <a:bodyPr vert="horz" wrap="square" lIns="91440" tIns="45720" rIns="91440" bIns="45720" numCol="1" rtlCol="0" anchor="t" anchorCtr="0" compatLnSpc="1">
            <a:prstTxWarp prst="textNoShape">
              <a:avLst/>
            </a:prstTxWarp>
            <a:normAutofit/>
          </a:bodyPr>
          <a:lstStyle/>
          <a:p>
            <a:pPr marL="0" indent="0">
              <a:buNone/>
            </a:pPr>
            <a:r>
              <a:rPr lang="it-IT" altLang="it-IT" sz="2400" dirty="0"/>
              <a:t>Quali sono le esigenze di razionalità e professionalità per una valutazione nella scuola?</a:t>
            </a:r>
            <a:endParaRPr lang="it-IT" altLang="it-IT" sz="1800" dirty="0"/>
          </a:p>
        </p:txBody>
      </p:sp>
      <p:sp>
        <p:nvSpPr>
          <p:cNvPr id="8" name="Figura a mano libera 7">
            <a:extLst>
              <a:ext uri="{FF2B5EF4-FFF2-40B4-BE49-F238E27FC236}">
                <a16:creationId xmlns:a16="http://schemas.microsoft.com/office/drawing/2014/main" id="{7AD81589-460F-AD42-90DA-8F284AD95287}"/>
              </a:ext>
            </a:extLst>
          </p:cNvPr>
          <p:cNvSpPr/>
          <p:nvPr/>
        </p:nvSpPr>
        <p:spPr>
          <a:xfrm>
            <a:off x="838200" y="2595563"/>
            <a:ext cx="10344324" cy="576262"/>
          </a:xfrm>
          <a:custGeom>
            <a:avLst/>
            <a:gdLst>
              <a:gd name="connsiteX0" fmla="*/ 0 w 3499420"/>
              <a:gd name="connsiteY0" fmla="*/ 0 h 576000"/>
              <a:gd name="connsiteX1" fmla="*/ 3499420 w 3499420"/>
              <a:gd name="connsiteY1" fmla="*/ 0 h 576000"/>
              <a:gd name="connsiteX2" fmla="*/ 3499420 w 3499420"/>
              <a:gd name="connsiteY2" fmla="*/ 576000 h 576000"/>
              <a:gd name="connsiteX3" fmla="*/ 0 w 3499420"/>
              <a:gd name="connsiteY3" fmla="*/ 576000 h 576000"/>
              <a:gd name="connsiteX4" fmla="*/ 0 w 349942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9420" h="576000">
                <a:moveTo>
                  <a:pt x="0" y="0"/>
                </a:moveTo>
                <a:lnTo>
                  <a:pt x="3499420" y="0"/>
                </a:lnTo>
                <a:lnTo>
                  <a:pt x="3499420" y="576000"/>
                </a:lnTo>
                <a:lnTo>
                  <a:pt x="0" y="576000"/>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42240" tIns="81280" rIns="142240" bIns="81280" anchor="ctr"/>
          <a:lstStyle>
            <a:lvl1pPr defTabSz="889000">
              <a:defRPr u="sng">
                <a:solidFill>
                  <a:schemeClr val="tx1"/>
                </a:solidFill>
                <a:latin typeface="Arial" panose="020B0604020202020204" pitchFamily="34" charset="0"/>
                <a:ea typeface="MS PGothic" panose="020B0600070205080204" pitchFamily="34" charset="-128"/>
              </a:defRPr>
            </a:lvl1pPr>
            <a:lvl2pPr marL="742950" indent="-285750" defTabSz="889000">
              <a:defRPr u="sng">
                <a:solidFill>
                  <a:schemeClr val="tx1"/>
                </a:solidFill>
                <a:latin typeface="Arial" panose="020B0604020202020204" pitchFamily="34" charset="0"/>
                <a:ea typeface="MS PGothic" panose="020B0600070205080204" pitchFamily="34" charset="-128"/>
              </a:defRPr>
            </a:lvl2pPr>
            <a:lvl3pPr marL="1143000" indent="-228600" defTabSz="889000">
              <a:defRPr u="sng">
                <a:solidFill>
                  <a:schemeClr val="tx1"/>
                </a:solidFill>
                <a:latin typeface="Arial" panose="020B0604020202020204" pitchFamily="34" charset="0"/>
                <a:ea typeface="MS PGothic" panose="020B0600070205080204" pitchFamily="34" charset="-128"/>
              </a:defRPr>
            </a:lvl3pPr>
            <a:lvl4pPr marL="1600200" indent="-228600" defTabSz="889000">
              <a:defRPr u="sng">
                <a:solidFill>
                  <a:schemeClr val="tx1"/>
                </a:solidFill>
                <a:latin typeface="Arial" panose="020B0604020202020204" pitchFamily="34" charset="0"/>
                <a:ea typeface="MS PGothic" panose="020B0600070205080204" pitchFamily="34" charset="-128"/>
              </a:defRPr>
            </a:lvl4pPr>
            <a:lvl5pPr marL="2057400" indent="-228600" defTabSz="889000">
              <a:defRPr u="sng">
                <a:solidFill>
                  <a:schemeClr val="tx1"/>
                </a:solidFill>
                <a:latin typeface="Arial" panose="020B0604020202020204" pitchFamily="34" charset="0"/>
                <a:ea typeface="MS PGothic" panose="020B0600070205080204" pitchFamily="34" charset="-128"/>
              </a:defRPr>
            </a:lvl5pPr>
            <a:lvl6pPr marL="2514600" indent="-228600" defTabSz="8890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defTabSz="8890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defTabSz="8890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defTabSz="8890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algn="ctr">
              <a:lnSpc>
                <a:spcPct val="90000"/>
              </a:lnSpc>
              <a:spcAft>
                <a:spcPct val="35000"/>
              </a:spcAft>
            </a:pPr>
            <a:r>
              <a:rPr lang="it-IT" altLang="it-IT" sz="2000" b="1" u="none">
                <a:solidFill>
                  <a:srgbClr val="FFFFFF"/>
                </a:solidFill>
              </a:rPr>
              <a:t>Esigenze di razionalità e professionalità</a:t>
            </a:r>
          </a:p>
        </p:txBody>
      </p:sp>
      <p:sp>
        <p:nvSpPr>
          <p:cNvPr id="9" name="Figura a mano libera 8">
            <a:extLst>
              <a:ext uri="{FF2B5EF4-FFF2-40B4-BE49-F238E27FC236}">
                <a16:creationId xmlns:a16="http://schemas.microsoft.com/office/drawing/2014/main" id="{E092369D-E231-A44B-A109-2FCCC50000A6}"/>
              </a:ext>
            </a:extLst>
          </p:cNvPr>
          <p:cNvSpPr/>
          <p:nvPr/>
        </p:nvSpPr>
        <p:spPr>
          <a:xfrm>
            <a:off x="838200" y="3171825"/>
            <a:ext cx="10344324" cy="2921000"/>
          </a:xfrm>
          <a:custGeom>
            <a:avLst/>
            <a:gdLst>
              <a:gd name="connsiteX0" fmla="*/ 0 w 3499420"/>
              <a:gd name="connsiteY0" fmla="*/ 0 h 2854800"/>
              <a:gd name="connsiteX1" fmla="*/ 3499420 w 3499420"/>
              <a:gd name="connsiteY1" fmla="*/ 0 h 2854800"/>
              <a:gd name="connsiteX2" fmla="*/ 3499420 w 3499420"/>
              <a:gd name="connsiteY2" fmla="*/ 2854800 h 2854800"/>
              <a:gd name="connsiteX3" fmla="*/ 0 w 3499420"/>
              <a:gd name="connsiteY3" fmla="*/ 2854800 h 2854800"/>
              <a:gd name="connsiteX4" fmla="*/ 0 w 3499420"/>
              <a:gd name="connsiteY4" fmla="*/ 0 h 285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9420" h="2854800">
                <a:moveTo>
                  <a:pt x="0" y="0"/>
                </a:moveTo>
                <a:lnTo>
                  <a:pt x="3499420" y="0"/>
                </a:lnTo>
                <a:lnTo>
                  <a:pt x="3499420" y="2854800"/>
                </a:lnTo>
                <a:lnTo>
                  <a:pt x="0" y="285480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106680" tIns="106680" rIns="142240" bIns="160020"/>
          <a:lstStyle>
            <a:lvl1pPr marL="342900" indent="-342900" defTabSz="889000">
              <a:defRPr u="sng">
                <a:solidFill>
                  <a:schemeClr val="tx1"/>
                </a:solidFill>
                <a:latin typeface="Arial" panose="020B0604020202020204" pitchFamily="34" charset="0"/>
                <a:ea typeface="MS PGothic" panose="020B0600070205080204" pitchFamily="34" charset="-128"/>
              </a:defRPr>
            </a:lvl1pPr>
            <a:lvl2pPr defTabSz="889000">
              <a:defRPr u="sng">
                <a:solidFill>
                  <a:schemeClr val="tx1"/>
                </a:solidFill>
                <a:latin typeface="Arial" panose="020B0604020202020204" pitchFamily="34" charset="0"/>
                <a:ea typeface="MS PGothic" panose="020B0600070205080204" pitchFamily="34" charset="-128"/>
              </a:defRPr>
            </a:lvl2pPr>
            <a:lvl3pPr marL="1143000" indent="-228600" defTabSz="889000">
              <a:defRPr u="sng">
                <a:solidFill>
                  <a:schemeClr val="tx1"/>
                </a:solidFill>
                <a:latin typeface="Arial" panose="020B0604020202020204" pitchFamily="34" charset="0"/>
                <a:ea typeface="MS PGothic" panose="020B0600070205080204" pitchFamily="34" charset="-128"/>
              </a:defRPr>
            </a:lvl3pPr>
            <a:lvl4pPr marL="1600200" indent="-228600" defTabSz="889000">
              <a:defRPr u="sng">
                <a:solidFill>
                  <a:schemeClr val="tx1"/>
                </a:solidFill>
                <a:latin typeface="Arial" panose="020B0604020202020204" pitchFamily="34" charset="0"/>
                <a:ea typeface="MS PGothic" panose="020B0600070205080204" pitchFamily="34" charset="-128"/>
              </a:defRPr>
            </a:lvl4pPr>
            <a:lvl5pPr marL="2057400" indent="-228600" defTabSz="889000">
              <a:defRPr u="sng">
                <a:solidFill>
                  <a:schemeClr val="tx1"/>
                </a:solidFill>
                <a:latin typeface="Arial" panose="020B0604020202020204" pitchFamily="34" charset="0"/>
                <a:ea typeface="MS PGothic" panose="020B0600070205080204" pitchFamily="34" charset="-128"/>
              </a:defRPr>
            </a:lvl5pPr>
            <a:lvl6pPr marL="2514600" indent="-228600" defTabSz="8890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defTabSz="8890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defTabSz="8890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defTabSz="8890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lvl="1">
              <a:lnSpc>
                <a:spcPct val="90000"/>
              </a:lnSpc>
              <a:spcAft>
                <a:spcPct val="15000"/>
              </a:spcAft>
            </a:pPr>
            <a:endParaRPr lang="it-IT" altLang="it-IT" sz="2000" dirty="0">
              <a:solidFill>
                <a:srgbClr val="000000"/>
              </a:solidFill>
            </a:endParaRPr>
          </a:p>
          <a:p>
            <a:pPr marL="0" lvl="1">
              <a:lnSpc>
                <a:spcPct val="90000"/>
              </a:lnSpc>
              <a:spcAft>
                <a:spcPct val="15000"/>
              </a:spcAft>
              <a:buFont typeface="Arial" panose="020B0604020202020204" pitchFamily="34" charset="0"/>
              <a:buChar char="•"/>
            </a:pPr>
            <a:r>
              <a:rPr lang="it-IT" altLang="it-IT" sz="2400" dirty="0">
                <a:solidFill>
                  <a:srgbClr val="000000"/>
                </a:solidFill>
              </a:rPr>
              <a:t>Chiarezza sulle funzioni</a:t>
            </a:r>
            <a:r>
              <a:rPr lang="it-IT" altLang="it-IT" sz="2400" u="none" dirty="0">
                <a:solidFill>
                  <a:srgbClr val="000000"/>
                </a:solidFill>
              </a:rPr>
              <a:t> della valutazione</a:t>
            </a:r>
          </a:p>
          <a:p>
            <a:pPr marL="0" lvl="1">
              <a:lnSpc>
                <a:spcPct val="90000"/>
              </a:lnSpc>
              <a:spcAft>
                <a:spcPct val="15000"/>
              </a:spcAft>
            </a:pPr>
            <a:endParaRPr lang="it-IT" altLang="it-IT" sz="2400" dirty="0">
              <a:solidFill>
                <a:srgbClr val="000000"/>
              </a:solidFill>
            </a:endParaRPr>
          </a:p>
          <a:p>
            <a:pPr marL="0" lvl="1">
              <a:lnSpc>
                <a:spcPct val="90000"/>
              </a:lnSpc>
              <a:spcAft>
                <a:spcPct val="15000"/>
              </a:spcAft>
              <a:buFont typeface="Arial" panose="020B0604020202020204" pitchFamily="34" charset="0"/>
              <a:buChar char="•"/>
            </a:pPr>
            <a:r>
              <a:rPr lang="it-IT" altLang="it-IT" sz="2400" u="none" dirty="0">
                <a:solidFill>
                  <a:srgbClr val="000000"/>
                </a:solidFill>
              </a:rPr>
              <a:t>Accettazione del </a:t>
            </a:r>
            <a:r>
              <a:rPr lang="it-IT" altLang="it-IT" sz="2400" dirty="0">
                <a:solidFill>
                  <a:srgbClr val="000000"/>
                </a:solidFill>
              </a:rPr>
              <a:t>confronto collegiale</a:t>
            </a:r>
          </a:p>
          <a:p>
            <a:pPr marL="0" lvl="1">
              <a:lnSpc>
                <a:spcPct val="90000"/>
              </a:lnSpc>
              <a:spcAft>
                <a:spcPct val="15000"/>
              </a:spcAft>
              <a:buFont typeface="Arial" panose="020B0604020202020204" pitchFamily="34" charset="0"/>
              <a:buChar char="•"/>
            </a:pPr>
            <a:endParaRPr lang="it-IT" altLang="it-IT" sz="2400" dirty="0">
              <a:solidFill>
                <a:srgbClr val="000000"/>
              </a:solidFill>
            </a:endParaRPr>
          </a:p>
          <a:p>
            <a:pPr marL="0" lvl="1">
              <a:lnSpc>
                <a:spcPct val="90000"/>
              </a:lnSpc>
              <a:spcAft>
                <a:spcPct val="15000"/>
              </a:spcAft>
              <a:buFont typeface="Arial" panose="020B0604020202020204" pitchFamily="34" charset="0"/>
              <a:buChar char="•"/>
            </a:pPr>
            <a:r>
              <a:rPr lang="it-IT" altLang="it-IT" sz="2400" u="none" dirty="0">
                <a:solidFill>
                  <a:srgbClr val="000000"/>
                </a:solidFill>
              </a:rPr>
              <a:t>Ricerca continua della </a:t>
            </a:r>
            <a:r>
              <a:rPr lang="it-IT" altLang="it-IT" sz="2400" dirty="0">
                <a:solidFill>
                  <a:srgbClr val="000000"/>
                </a:solidFill>
              </a:rPr>
              <a:t>sistematicità e </a:t>
            </a:r>
            <a:r>
              <a:rPr lang="it-IT" altLang="it-IT" sz="2400" u="none" dirty="0">
                <a:solidFill>
                  <a:srgbClr val="000000"/>
                </a:solidFill>
              </a:rPr>
              <a:t>del </a:t>
            </a:r>
            <a:r>
              <a:rPr lang="it-IT" altLang="it-IT" sz="2400" dirty="0">
                <a:solidFill>
                  <a:srgbClr val="000000"/>
                </a:solidFill>
              </a:rPr>
              <a:t>rigore metodologico</a:t>
            </a:r>
          </a:p>
        </p:txBody>
      </p:sp>
      <p:sp>
        <p:nvSpPr>
          <p:cNvPr id="10" name="Titolo 1">
            <a:extLst>
              <a:ext uri="{FF2B5EF4-FFF2-40B4-BE49-F238E27FC236}">
                <a16:creationId xmlns:a16="http://schemas.microsoft.com/office/drawing/2014/main" id="{D63962D3-FE8F-4A4D-9672-9F5A400DEA90}"/>
              </a:ext>
            </a:extLst>
          </p:cNvPr>
          <p:cNvSpPr txBox="1">
            <a:spLocks/>
          </p:cNvSpPr>
          <p:nvPr/>
        </p:nvSpPr>
        <p:spPr>
          <a:xfrm>
            <a:off x="0" y="234347"/>
            <a:ext cx="12192000" cy="901726"/>
          </a:xfrm>
          <a:prstGeom prst="rect">
            <a:avLst/>
          </a:prstGeom>
          <a:solidFill>
            <a:srgbClr val="4472C4"/>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4000" b="1" dirty="0">
                <a:solidFill>
                  <a:schemeClr val="bg1"/>
                </a:solidFill>
                <a:latin typeface="+mn-lt"/>
              </a:rPr>
              <a:t>VALUTAZIONE NELLA SCUOLA</a:t>
            </a:r>
          </a:p>
        </p:txBody>
      </p:sp>
    </p:spTree>
    <p:custDataLst>
      <p:tags r:id="rId1"/>
    </p:custDataLst>
    <p:extLst>
      <p:ext uri="{BB962C8B-B14F-4D97-AF65-F5344CB8AC3E}">
        <p14:creationId xmlns:p14="http://schemas.microsoft.com/office/powerpoint/2010/main" val="32524363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5" end="5"/>
                                            </p:txEl>
                                          </p:spTgt>
                                        </p:tgtEl>
                                        <p:attrNameLst>
                                          <p:attrName>style.visibility</p:attrName>
                                        </p:attrNameLst>
                                      </p:cBhvr>
                                      <p:to>
                                        <p:strVal val="visible"/>
                                      </p:to>
                                    </p:set>
                                    <p:animEffect transition="in" filter="fade">
                                      <p:cBhvr>
                                        <p:cTn id="22"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9">
            <a:extLst>
              <a:ext uri="{FF2B5EF4-FFF2-40B4-BE49-F238E27FC236}">
                <a16:creationId xmlns:a16="http://schemas.microsoft.com/office/drawing/2014/main" id="{3729B983-EA60-244A-879E-4A47AE32DCD5}"/>
              </a:ext>
            </a:extLst>
          </p:cNvPr>
          <p:cNvSpPr>
            <a:spLocks noGrp="1" noChangeArrowheads="1"/>
          </p:cNvSpPr>
          <p:nvPr>
            <p:ph type="body" idx="1"/>
          </p:nvPr>
        </p:nvSpPr>
        <p:spPr bwMode="auto">
          <a:xfrm>
            <a:off x="421200" y="1512000"/>
            <a:ext cx="11028218" cy="4525963"/>
          </a:xfrm>
          <a:solidFill>
            <a:schemeClr val="accent3">
              <a:lumMod val="20000"/>
              <a:lumOff val="80000"/>
            </a:schemeClr>
          </a:solidFill>
        </p:spPr>
        <p:txBody>
          <a:bodyPr vert="horz" wrap="square" lIns="91440" tIns="45720" rIns="91440" bIns="45720" numCol="1" rtlCol="0" anchor="ctr" anchorCtr="0" compatLnSpc="1">
            <a:prstTxWarp prst="textNoShape">
              <a:avLst/>
            </a:prstTxWarp>
            <a:normAutofit/>
          </a:bodyPr>
          <a:lstStyle/>
          <a:p>
            <a:pPr>
              <a:spcBef>
                <a:spcPts val="800"/>
              </a:spcBef>
              <a:buClr>
                <a:srgbClr val="000000"/>
              </a:buClr>
            </a:pPr>
            <a:r>
              <a:rPr lang="it-IT" altLang="it-IT" sz="2400" dirty="0">
                <a:solidFill>
                  <a:srgbClr val="000000"/>
                </a:solidFill>
              </a:rPr>
              <a:t>È una questione di </a:t>
            </a:r>
            <a:r>
              <a:rPr lang="it-IT" altLang="it-IT" sz="2400" b="1" dirty="0">
                <a:solidFill>
                  <a:srgbClr val="000000"/>
                </a:solidFill>
              </a:rPr>
              <a:t>responsabilità</a:t>
            </a:r>
          </a:p>
          <a:p>
            <a:pPr>
              <a:spcBef>
                <a:spcPts val="800"/>
              </a:spcBef>
              <a:buClr>
                <a:srgbClr val="000000"/>
              </a:buClr>
            </a:pPr>
            <a:r>
              <a:rPr lang="it-IT" altLang="it-IT" sz="2400" dirty="0">
                <a:solidFill>
                  <a:srgbClr val="000000"/>
                </a:solidFill>
              </a:rPr>
              <a:t>E’ una questione di </a:t>
            </a:r>
            <a:r>
              <a:rPr lang="it-IT" altLang="it-IT" sz="2400" b="1" dirty="0">
                <a:solidFill>
                  <a:srgbClr val="000000"/>
                </a:solidFill>
              </a:rPr>
              <a:t>cultura professionale</a:t>
            </a:r>
          </a:p>
          <a:p>
            <a:pPr>
              <a:spcBef>
                <a:spcPts val="800"/>
              </a:spcBef>
              <a:buClr>
                <a:srgbClr val="000000"/>
              </a:buClr>
            </a:pPr>
            <a:r>
              <a:rPr lang="it-IT" altLang="it-IT" sz="2400" dirty="0">
                <a:solidFill>
                  <a:srgbClr val="000000"/>
                </a:solidFill>
              </a:rPr>
              <a:t>E’ una questione di </a:t>
            </a:r>
            <a:r>
              <a:rPr lang="it-IT" altLang="it-IT" sz="2400" b="1" dirty="0">
                <a:solidFill>
                  <a:srgbClr val="000000"/>
                </a:solidFill>
              </a:rPr>
              <a:t>competenza</a:t>
            </a:r>
          </a:p>
          <a:p>
            <a:pPr>
              <a:spcBef>
                <a:spcPts val="800"/>
              </a:spcBef>
              <a:buNone/>
            </a:pPr>
            <a:endParaRPr lang="it-IT" altLang="it-IT" i="1" dirty="0">
              <a:solidFill>
                <a:srgbClr val="FF5050"/>
              </a:solidFill>
            </a:endParaRPr>
          </a:p>
          <a:p>
            <a:pPr algn="ctr">
              <a:spcBef>
                <a:spcPts val="800"/>
              </a:spcBef>
              <a:buNone/>
            </a:pPr>
            <a:r>
              <a:rPr lang="it-IT" altLang="it-IT" i="1" dirty="0"/>
              <a:t>I PROTAGONISTI?</a:t>
            </a:r>
          </a:p>
          <a:p>
            <a:pPr algn="ctr">
              <a:spcBef>
                <a:spcPts val="800"/>
              </a:spcBef>
              <a:buNone/>
            </a:pPr>
            <a:endParaRPr lang="it-IT" altLang="it-IT" i="1" dirty="0">
              <a:solidFill>
                <a:srgbClr val="FF5050"/>
              </a:solidFill>
            </a:endParaRPr>
          </a:p>
          <a:p>
            <a:pPr>
              <a:spcBef>
                <a:spcPts val="800"/>
              </a:spcBef>
            </a:pPr>
            <a:r>
              <a:rPr lang="it-IT" altLang="it-IT" sz="2400" dirty="0">
                <a:solidFill>
                  <a:srgbClr val="000000"/>
                </a:solidFill>
              </a:rPr>
              <a:t>Dirigenti e Insegnanti…</a:t>
            </a:r>
          </a:p>
          <a:p>
            <a:pPr algn="ctr">
              <a:spcBef>
                <a:spcPts val="800"/>
              </a:spcBef>
              <a:buNone/>
            </a:pPr>
            <a:r>
              <a:rPr lang="it-IT" altLang="it-IT" sz="2400" dirty="0">
                <a:solidFill>
                  <a:srgbClr val="4472C4"/>
                </a:solidFill>
              </a:rPr>
              <a:t>… </a:t>
            </a:r>
            <a:r>
              <a:rPr lang="it-IT" altLang="it-IT" sz="2400" u="sng" dirty="0">
                <a:solidFill>
                  <a:srgbClr val="4472C4"/>
                </a:solidFill>
              </a:rPr>
              <a:t>necessità di figure di sistema</a:t>
            </a:r>
            <a:r>
              <a:rPr lang="it-IT" altLang="it-IT" sz="2400" dirty="0">
                <a:solidFill>
                  <a:srgbClr val="4472C4"/>
                </a:solidFill>
              </a:rPr>
              <a:t> …</a:t>
            </a:r>
          </a:p>
          <a:p>
            <a:pPr>
              <a:buFontTx/>
              <a:buNone/>
            </a:pPr>
            <a:endParaRPr lang="es-ES" altLang="it-IT" dirty="0"/>
          </a:p>
        </p:txBody>
      </p:sp>
      <p:sp>
        <p:nvSpPr>
          <p:cNvPr id="4" name="Titolo 1">
            <a:extLst>
              <a:ext uri="{FF2B5EF4-FFF2-40B4-BE49-F238E27FC236}">
                <a16:creationId xmlns:a16="http://schemas.microsoft.com/office/drawing/2014/main" id="{435468C5-AFC4-4A3A-B3A5-F601EB405B35}"/>
              </a:ext>
            </a:extLst>
          </p:cNvPr>
          <p:cNvSpPr txBox="1">
            <a:spLocks/>
          </p:cNvSpPr>
          <p:nvPr/>
        </p:nvSpPr>
        <p:spPr>
          <a:xfrm>
            <a:off x="0" y="234347"/>
            <a:ext cx="12192000" cy="901726"/>
          </a:xfrm>
          <a:prstGeom prst="rect">
            <a:avLst/>
          </a:prstGeom>
          <a:solidFill>
            <a:srgbClr val="4472C4"/>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4000" b="1" dirty="0">
                <a:solidFill>
                  <a:schemeClr val="bg1"/>
                </a:solidFill>
                <a:latin typeface="+mn-lt"/>
              </a:rPr>
              <a:t>VALUTAZIONE NELLA E DELLA SCUOLA</a:t>
            </a:r>
          </a:p>
        </p:txBody>
      </p:sp>
    </p:spTree>
    <p:custDataLst>
      <p:tags r:id="rId1"/>
    </p:custDataLst>
    <p:extLst>
      <p:ext uri="{BB962C8B-B14F-4D97-AF65-F5344CB8AC3E}">
        <p14:creationId xmlns:p14="http://schemas.microsoft.com/office/powerpoint/2010/main" val="642530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986F16-6678-4797-AF62-8B99875F3AB3}"/>
              </a:ext>
            </a:extLst>
          </p:cNvPr>
          <p:cNvSpPr>
            <a:spLocks noGrp="1"/>
          </p:cNvSpPr>
          <p:nvPr>
            <p:ph type="title"/>
          </p:nvPr>
        </p:nvSpPr>
        <p:spPr>
          <a:xfrm>
            <a:off x="0" y="234347"/>
            <a:ext cx="12192000" cy="901726"/>
          </a:xfrm>
          <a:solidFill>
            <a:srgbClr val="4472C4"/>
          </a:solidFill>
          <a:ln>
            <a:solidFill>
              <a:schemeClr val="accent1"/>
            </a:solidFill>
          </a:ln>
        </p:spPr>
        <p:txBody>
          <a:bodyPr>
            <a:normAutofit/>
          </a:bodyPr>
          <a:lstStyle/>
          <a:p>
            <a:pPr algn="ctr"/>
            <a:r>
              <a:rPr lang="it-IT" sz="4000" b="1" dirty="0">
                <a:solidFill>
                  <a:schemeClr val="bg1"/>
                </a:solidFill>
                <a:latin typeface="+mn-lt"/>
              </a:rPr>
              <a:t>DI COSA PARLIAMO OGGI</a:t>
            </a:r>
          </a:p>
        </p:txBody>
      </p:sp>
      <p:sp>
        <p:nvSpPr>
          <p:cNvPr id="3" name="Segnaposto contenuto 2">
            <a:extLst>
              <a:ext uri="{FF2B5EF4-FFF2-40B4-BE49-F238E27FC236}">
                <a16:creationId xmlns:a16="http://schemas.microsoft.com/office/drawing/2014/main" id="{2C9DE983-7674-420C-924A-BDD1F4875CE7}"/>
              </a:ext>
            </a:extLst>
          </p:cNvPr>
          <p:cNvSpPr>
            <a:spLocks noGrp="1"/>
          </p:cNvSpPr>
          <p:nvPr>
            <p:ph idx="1"/>
          </p:nvPr>
        </p:nvSpPr>
        <p:spPr>
          <a:xfrm>
            <a:off x="612396" y="1512000"/>
            <a:ext cx="11039912" cy="4652963"/>
          </a:xfrm>
          <a:solidFill>
            <a:schemeClr val="accent3">
              <a:lumMod val="20000"/>
              <a:lumOff val="80000"/>
            </a:schemeClr>
          </a:solidFill>
        </p:spPr>
        <p:txBody>
          <a:bodyPr anchor="ctr">
            <a:normAutofit/>
          </a:bodyPr>
          <a:lstStyle/>
          <a:p>
            <a:pPr>
              <a:buFontTx/>
              <a:buChar char="-"/>
            </a:pPr>
            <a:r>
              <a:rPr lang="it-IT" sz="3600" dirty="0"/>
              <a:t>Il quadro normativo: O.M. 172/20 e documenti di riferimento </a:t>
            </a:r>
          </a:p>
          <a:p>
            <a:pPr>
              <a:buFontTx/>
              <a:buChar char="-"/>
            </a:pPr>
            <a:r>
              <a:rPr lang="it-IT" sz="3600" dirty="0"/>
              <a:t>Dalla valutazione degli apprendimenti alla valutazione per gli apprendimenti </a:t>
            </a:r>
          </a:p>
          <a:p>
            <a:pPr>
              <a:buFontTx/>
              <a:buChar char="-"/>
            </a:pPr>
            <a:r>
              <a:rPr lang="it-IT" sz="3600" dirty="0"/>
              <a:t>Ruolo e funzione del Dirigente Scolastico nell’applicazione dell’O.M. 172/20 </a:t>
            </a:r>
          </a:p>
        </p:txBody>
      </p:sp>
    </p:spTree>
    <p:extLst>
      <p:ext uri="{BB962C8B-B14F-4D97-AF65-F5344CB8AC3E}">
        <p14:creationId xmlns:p14="http://schemas.microsoft.com/office/powerpoint/2010/main" val="26969966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96FD2B-C887-4C4A-9563-459A44B27B46}"/>
              </a:ext>
            </a:extLst>
          </p:cNvPr>
          <p:cNvSpPr>
            <a:spLocks noGrp="1"/>
          </p:cNvSpPr>
          <p:nvPr>
            <p:ph type="title"/>
          </p:nvPr>
        </p:nvSpPr>
        <p:spPr>
          <a:xfrm>
            <a:off x="527455" y="844868"/>
            <a:ext cx="3584866" cy="2299855"/>
          </a:xfrm>
          <a:solidFill>
            <a:srgbClr val="4472C4"/>
          </a:solidFill>
        </p:spPr>
        <p:txBody>
          <a:bodyPr>
            <a:normAutofit/>
          </a:bodyPr>
          <a:lstStyle/>
          <a:p>
            <a:pPr algn="ctr">
              <a:lnSpc>
                <a:spcPct val="100000"/>
              </a:lnSpc>
            </a:pPr>
            <a:r>
              <a:rPr lang="it-IT" b="1" dirty="0">
                <a:solidFill>
                  <a:schemeClr val="bg1"/>
                </a:solidFill>
                <a:latin typeface="+mn-lt"/>
              </a:rPr>
              <a:t>DA DOVE PARTIRE?</a:t>
            </a:r>
            <a:endParaRPr lang="it-IT" b="1" dirty="0">
              <a:solidFill>
                <a:schemeClr val="bg1"/>
              </a:solidFill>
            </a:endParaRPr>
          </a:p>
        </p:txBody>
      </p:sp>
      <p:sp>
        <p:nvSpPr>
          <p:cNvPr id="3" name="Segnaposto contenuto 2">
            <a:extLst>
              <a:ext uri="{FF2B5EF4-FFF2-40B4-BE49-F238E27FC236}">
                <a16:creationId xmlns:a16="http://schemas.microsoft.com/office/drawing/2014/main" id="{3C840FFB-266B-5242-99D6-E4DCEB7F8491}"/>
              </a:ext>
            </a:extLst>
          </p:cNvPr>
          <p:cNvSpPr>
            <a:spLocks noGrp="1"/>
          </p:cNvSpPr>
          <p:nvPr>
            <p:ph idx="1"/>
          </p:nvPr>
        </p:nvSpPr>
        <p:spPr>
          <a:xfrm>
            <a:off x="4562765" y="844868"/>
            <a:ext cx="7304980" cy="5167312"/>
          </a:xfrm>
          <a:solidFill>
            <a:schemeClr val="accent3">
              <a:lumMod val="20000"/>
              <a:lumOff val="80000"/>
            </a:schemeClr>
          </a:solidFill>
        </p:spPr>
        <p:txBody>
          <a:bodyPr anchor="ctr">
            <a:normAutofit/>
          </a:bodyPr>
          <a:lstStyle/>
          <a:p>
            <a:pPr marL="0" indent="0">
              <a:buNone/>
            </a:pPr>
            <a:r>
              <a:rPr lang="it-IT" sz="3200" dirty="0"/>
              <a:t>Le </a:t>
            </a:r>
            <a:r>
              <a:rPr lang="it-IT" sz="3200" b="1" dirty="0"/>
              <a:t>Indicazioni Nazionali </a:t>
            </a:r>
            <a:r>
              <a:rPr lang="it-IT" sz="3200" dirty="0"/>
              <a:t>- come declinate nel </a:t>
            </a:r>
            <a:r>
              <a:rPr lang="it-IT" sz="3200" b="1" dirty="0"/>
              <a:t>Curricolo di Istituto </a:t>
            </a:r>
            <a:r>
              <a:rPr lang="it-IT" sz="3200" dirty="0"/>
              <a:t>e nella </a:t>
            </a:r>
            <a:r>
              <a:rPr lang="it-IT" sz="3200" b="1" dirty="0"/>
              <a:t>programmazione annuale della singola classe</a:t>
            </a:r>
            <a:r>
              <a:rPr lang="it-IT" sz="3200" dirty="0"/>
              <a:t> - costituiscono il documento di riferimento principale per individuare e definire </a:t>
            </a:r>
            <a:r>
              <a:rPr lang="it-IT" sz="3200" b="1" dirty="0">
                <a:solidFill>
                  <a:srgbClr val="4472C4"/>
                </a:solidFill>
              </a:rPr>
              <a:t>il repertorio degli obiettivi di apprendimento, oggetto della valutazione periodica e finale di ciascun alunno in ogni disciplina. </a:t>
            </a:r>
          </a:p>
        </p:txBody>
      </p:sp>
    </p:spTree>
    <p:extLst>
      <p:ext uri="{BB962C8B-B14F-4D97-AF65-F5344CB8AC3E}">
        <p14:creationId xmlns:p14="http://schemas.microsoft.com/office/powerpoint/2010/main" val="1296978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Why is the objectivity of Mathematics an important (&amp; ID-relevan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117" y="264695"/>
            <a:ext cx="11014745" cy="5823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7460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9">
            <a:extLst>
              <a:ext uri="{FF2B5EF4-FFF2-40B4-BE49-F238E27FC236}">
                <a16:creationId xmlns:a16="http://schemas.microsoft.com/office/drawing/2014/main" id="{1958EACB-C756-8F40-B42A-71F43ED5B327}"/>
              </a:ext>
            </a:extLst>
          </p:cNvPr>
          <p:cNvSpPr txBox="1">
            <a:spLocks noChangeArrowheads="1"/>
          </p:cNvSpPr>
          <p:nvPr/>
        </p:nvSpPr>
        <p:spPr bwMode="auto">
          <a:xfrm>
            <a:off x="508000" y="1600200"/>
            <a:ext cx="7664451" cy="2692400"/>
          </a:xfrm>
          <a:prstGeom prst="rect">
            <a:avLst/>
          </a:prstGeom>
          <a:solidFill>
            <a:schemeClr val="accent3">
              <a:lumMod val="20000"/>
              <a:lumOff val="80000"/>
            </a:schemeClr>
          </a:solidFill>
          <a:ln>
            <a:noFill/>
          </a:ln>
        </p:spPr>
        <p:txBody>
          <a:bodyPr/>
          <a:lstStyle>
            <a:lvl1pPr>
              <a:defRPr u="sng">
                <a:solidFill>
                  <a:schemeClr val="tx1"/>
                </a:solidFill>
                <a:latin typeface="Arial" panose="020B0604020202020204" pitchFamily="34" charset="0"/>
                <a:ea typeface="MS PGothic" panose="020B0600070205080204" pitchFamily="34" charset="-128"/>
              </a:defRPr>
            </a:lvl1pPr>
            <a:lvl2pPr marL="742950" indent="-285750">
              <a:defRPr u="sng">
                <a:solidFill>
                  <a:schemeClr val="tx1"/>
                </a:solidFill>
                <a:latin typeface="Arial" panose="020B0604020202020204" pitchFamily="34" charset="0"/>
                <a:ea typeface="MS PGothic" panose="020B0600070205080204" pitchFamily="34" charset="-128"/>
              </a:defRPr>
            </a:lvl2pPr>
            <a:lvl3pPr marL="1143000" indent="-228600">
              <a:defRPr u="sng">
                <a:solidFill>
                  <a:schemeClr val="tx1"/>
                </a:solidFill>
                <a:latin typeface="Arial" panose="020B0604020202020204" pitchFamily="34" charset="0"/>
                <a:ea typeface="MS PGothic" panose="020B0600070205080204" pitchFamily="34" charset="-128"/>
              </a:defRPr>
            </a:lvl3pPr>
            <a:lvl4pPr marL="1600200" indent="-228600">
              <a:defRPr u="sng">
                <a:solidFill>
                  <a:schemeClr val="tx1"/>
                </a:solidFill>
                <a:latin typeface="Arial" panose="020B0604020202020204" pitchFamily="34" charset="0"/>
                <a:ea typeface="MS PGothic" panose="020B0600070205080204" pitchFamily="34" charset="-128"/>
              </a:defRPr>
            </a:lvl4pPr>
            <a:lvl5pPr marL="2057400" indent="-22860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algn="ctr">
              <a:lnSpc>
                <a:spcPct val="90000"/>
              </a:lnSpc>
              <a:spcBef>
                <a:spcPts val="650"/>
              </a:spcBef>
              <a:buClr>
                <a:srgbClr val="000000"/>
              </a:buClr>
            </a:pPr>
            <a:r>
              <a:rPr lang="it-IT" altLang="it-IT" sz="2400" u="none" dirty="0">
                <a:solidFill>
                  <a:srgbClr val="000000"/>
                </a:solidFill>
              </a:rPr>
              <a:t>«Ogni condotta che non sia soltanto e ciecamente impulsiva, o una routine meccanica, sembra implicare delle valutazioni; e così il problema della valutazione è strettamente connesso con il problema della struttura delle scienze e delle attività umane e delle umane relazioni»</a:t>
            </a:r>
            <a:r>
              <a:rPr lang="it-IT" altLang="it-IT" sz="2000" u="none" baseline="30000" dirty="0">
                <a:solidFill>
                  <a:srgbClr val="000000"/>
                </a:solidFill>
              </a:rPr>
              <a:t>*</a:t>
            </a:r>
          </a:p>
        </p:txBody>
      </p:sp>
      <p:pic>
        <p:nvPicPr>
          <p:cNvPr id="2" name="Immagine 1">
            <a:extLst>
              <a:ext uri="{FF2B5EF4-FFF2-40B4-BE49-F238E27FC236}">
                <a16:creationId xmlns:a16="http://schemas.microsoft.com/office/drawing/2014/main" id="{DE4E1D78-9D91-2B4F-AC33-E8686739158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34364" y="1690689"/>
            <a:ext cx="1811337" cy="2471737"/>
          </a:xfrm>
          <a:prstGeom prst="rect">
            <a:avLst/>
          </a:prstGeom>
          <a:noFill/>
          <a:ln>
            <a:noFill/>
          </a:ln>
          <a:effectLst>
            <a:outerShdw blurRad="190500" algn="tl" rotWithShape="0">
              <a:srgbClr val="80808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CasellaDiTesto 5">
            <a:extLst>
              <a:ext uri="{FF2B5EF4-FFF2-40B4-BE49-F238E27FC236}">
                <a16:creationId xmlns:a16="http://schemas.microsoft.com/office/drawing/2014/main" id="{F44B4213-DACF-F049-AA4F-34D420B66BE0}"/>
              </a:ext>
            </a:extLst>
          </p:cNvPr>
          <p:cNvSpPr txBox="1">
            <a:spLocks noChangeArrowheads="1"/>
          </p:cNvSpPr>
          <p:nvPr/>
        </p:nvSpPr>
        <p:spPr bwMode="auto">
          <a:xfrm>
            <a:off x="8256588" y="4170364"/>
            <a:ext cx="178276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u="sng">
                <a:solidFill>
                  <a:schemeClr val="tx1"/>
                </a:solidFill>
                <a:latin typeface="Arial" panose="020B0604020202020204" pitchFamily="34" charset="0"/>
                <a:ea typeface="MS PGothic" panose="020B0600070205080204" pitchFamily="34" charset="-128"/>
              </a:defRPr>
            </a:lvl1pPr>
            <a:lvl2pPr marL="742950" indent="-285750">
              <a:defRPr u="sng">
                <a:solidFill>
                  <a:schemeClr val="tx1"/>
                </a:solidFill>
                <a:latin typeface="Arial" panose="020B0604020202020204" pitchFamily="34" charset="0"/>
                <a:ea typeface="MS PGothic" panose="020B0600070205080204" pitchFamily="34" charset="-128"/>
              </a:defRPr>
            </a:lvl2pPr>
            <a:lvl3pPr marL="1143000" indent="-228600">
              <a:defRPr u="sng">
                <a:solidFill>
                  <a:schemeClr val="tx1"/>
                </a:solidFill>
                <a:latin typeface="Arial" panose="020B0604020202020204" pitchFamily="34" charset="0"/>
                <a:ea typeface="MS PGothic" panose="020B0600070205080204" pitchFamily="34" charset="-128"/>
              </a:defRPr>
            </a:lvl3pPr>
            <a:lvl4pPr marL="1600200" indent="-228600">
              <a:defRPr u="sng">
                <a:solidFill>
                  <a:schemeClr val="tx1"/>
                </a:solidFill>
                <a:latin typeface="Arial" panose="020B0604020202020204" pitchFamily="34" charset="0"/>
                <a:ea typeface="MS PGothic" panose="020B0600070205080204" pitchFamily="34" charset="-128"/>
              </a:defRPr>
            </a:lvl4pPr>
            <a:lvl5pPr marL="2057400" indent="-22860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r>
              <a:rPr lang="it-IT" altLang="it-IT" sz="1100" u="none">
                <a:hlinkClick r:id="rId5"/>
              </a:rPr>
              <a:t>John Dewey 1859 -1952</a:t>
            </a:r>
            <a:endParaRPr lang="it-IT" altLang="it-IT" sz="1100" u="none"/>
          </a:p>
        </p:txBody>
      </p:sp>
      <p:sp>
        <p:nvSpPr>
          <p:cNvPr id="10" name="Rectangle 19">
            <a:extLst>
              <a:ext uri="{FF2B5EF4-FFF2-40B4-BE49-F238E27FC236}">
                <a16:creationId xmlns:a16="http://schemas.microsoft.com/office/drawing/2014/main" id="{79D0BFF8-3FA6-6A42-A05B-CCE6231BCA5B}"/>
              </a:ext>
            </a:extLst>
          </p:cNvPr>
          <p:cNvSpPr txBox="1">
            <a:spLocks noChangeArrowheads="1"/>
          </p:cNvSpPr>
          <p:nvPr/>
        </p:nvSpPr>
        <p:spPr bwMode="auto">
          <a:xfrm>
            <a:off x="3359151" y="4430713"/>
            <a:ext cx="8093940" cy="1720850"/>
          </a:xfrm>
          <a:prstGeom prst="rect">
            <a:avLst/>
          </a:prstGeom>
          <a:solidFill>
            <a:schemeClr val="accent3">
              <a:lumMod val="20000"/>
              <a:lumOff val="80000"/>
            </a:schemeClr>
          </a:solidFill>
          <a:ln>
            <a:noFill/>
          </a:ln>
        </p:spPr>
        <p:txBody>
          <a:bodyPr/>
          <a:lstStyle>
            <a:lvl1pPr>
              <a:defRPr u="sng">
                <a:solidFill>
                  <a:schemeClr val="tx1"/>
                </a:solidFill>
                <a:latin typeface="Arial" panose="020B0604020202020204" pitchFamily="34" charset="0"/>
                <a:ea typeface="MS PGothic" panose="020B0600070205080204" pitchFamily="34" charset="-128"/>
              </a:defRPr>
            </a:lvl1pPr>
            <a:lvl2pPr marL="742950" indent="-285750">
              <a:defRPr u="sng">
                <a:solidFill>
                  <a:schemeClr val="tx1"/>
                </a:solidFill>
                <a:latin typeface="Arial" panose="020B0604020202020204" pitchFamily="34" charset="0"/>
                <a:ea typeface="MS PGothic" panose="020B0600070205080204" pitchFamily="34" charset="-128"/>
              </a:defRPr>
            </a:lvl2pPr>
            <a:lvl3pPr marL="1143000" indent="-228600">
              <a:defRPr u="sng">
                <a:solidFill>
                  <a:schemeClr val="tx1"/>
                </a:solidFill>
                <a:latin typeface="Arial" panose="020B0604020202020204" pitchFamily="34" charset="0"/>
                <a:ea typeface="MS PGothic" panose="020B0600070205080204" pitchFamily="34" charset="-128"/>
              </a:defRPr>
            </a:lvl3pPr>
            <a:lvl4pPr marL="1600200" indent="-228600">
              <a:defRPr u="sng">
                <a:solidFill>
                  <a:schemeClr val="tx1"/>
                </a:solidFill>
                <a:latin typeface="Arial" panose="020B0604020202020204" pitchFamily="34" charset="0"/>
                <a:ea typeface="MS PGothic" panose="020B0600070205080204" pitchFamily="34" charset="-128"/>
              </a:defRPr>
            </a:lvl4pPr>
            <a:lvl5pPr marL="2057400" indent="-22860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algn="ctr">
              <a:lnSpc>
                <a:spcPct val="90000"/>
              </a:lnSpc>
              <a:spcBef>
                <a:spcPts val="650"/>
              </a:spcBef>
              <a:buClr>
                <a:srgbClr val="000000"/>
              </a:buClr>
            </a:pPr>
            <a:r>
              <a:rPr lang="it-IT" altLang="it-IT" sz="2400" u="none" dirty="0">
                <a:solidFill>
                  <a:srgbClr val="000000"/>
                </a:solidFill>
              </a:rPr>
              <a:t>«Ogni azione deliberata o ben progettata condotta umana, individuale e collettiva, sembra essere influenzata, se non controllata, da stime del valore o del pregio dei fini da perseguire»</a:t>
            </a:r>
            <a:r>
              <a:rPr lang="it-IT" altLang="it-IT" sz="2000" u="none" baseline="30000" dirty="0">
                <a:solidFill>
                  <a:srgbClr val="000000"/>
                </a:solidFill>
              </a:rPr>
              <a:t>*</a:t>
            </a:r>
          </a:p>
        </p:txBody>
      </p:sp>
      <p:pic>
        <p:nvPicPr>
          <p:cNvPr id="8" name="Immagine 7">
            <a:extLst>
              <a:ext uri="{FF2B5EF4-FFF2-40B4-BE49-F238E27FC236}">
                <a16:creationId xmlns:a16="http://schemas.microsoft.com/office/drawing/2014/main" id="{4D449944-6EAA-374D-A710-72A70A3E84C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168525" y="4300538"/>
            <a:ext cx="1104900" cy="1714500"/>
          </a:xfrm>
          <a:prstGeom prst="rect">
            <a:avLst/>
          </a:prstGeom>
          <a:noFill/>
          <a:ln>
            <a:noFill/>
          </a:ln>
          <a:effectLst>
            <a:outerShdw blurRad="190500" algn="tl" rotWithShape="0">
              <a:srgbClr val="80808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asellaDiTesto 8">
            <a:extLst>
              <a:ext uri="{FF2B5EF4-FFF2-40B4-BE49-F238E27FC236}">
                <a16:creationId xmlns:a16="http://schemas.microsoft.com/office/drawing/2014/main" id="{A1DEA355-2976-C144-AA94-7F135CE4C2E1}"/>
              </a:ext>
            </a:extLst>
          </p:cNvPr>
          <p:cNvSpPr txBox="1">
            <a:spLocks noChangeArrowheads="1"/>
          </p:cNvSpPr>
          <p:nvPr/>
        </p:nvSpPr>
        <p:spPr bwMode="auto">
          <a:xfrm>
            <a:off x="1524001" y="6165851"/>
            <a:ext cx="89201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u="sng">
                <a:solidFill>
                  <a:schemeClr val="tx1"/>
                </a:solidFill>
                <a:latin typeface="Arial" panose="020B0604020202020204" pitchFamily="34" charset="0"/>
                <a:ea typeface="MS PGothic" panose="020B0600070205080204" pitchFamily="34" charset="-128"/>
              </a:defRPr>
            </a:lvl1pPr>
            <a:lvl2pPr marL="742950" indent="-285750">
              <a:defRPr u="sng">
                <a:solidFill>
                  <a:schemeClr val="tx1"/>
                </a:solidFill>
                <a:latin typeface="Arial" panose="020B0604020202020204" pitchFamily="34" charset="0"/>
                <a:ea typeface="MS PGothic" panose="020B0600070205080204" pitchFamily="34" charset="-128"/>
              </a:defRPr>
            </a:lvl2pPr>
            <a:lvl3pPr marL="1143000" indent="-228600">
              <a:defRPr u="sng">
                <a:solidFill>
                  <a:schemeClr val="tx1"/>
                </a:solidFill>
                <a:latin typeface="Arial" panose="020B0604020202020204" pitchFamily="34" charset="0"/>
                <a:ea typeface="MS PGothic" panose="020B0600070205080204" pitchFamily="34" charset="-128"/>
              </a:defRPr>
            </a:lvl3pPr>
            <a:lvl4pPr marL="1600200" indent="-228600">
              <a:defRPr u="sng">
                <a:solidFill>
                  <a:schemeClr val="tx1"/>
                </a:solidFill>
                <a:latin typeface="Arial" panose="020B0604020202020204" pitchFamily="34" charset="0"/>
                <a:ea typeface="MS PGothic" panose="020B0600070205080204" pitchFamily="34" charset="-128"/>
              </a:defRPr>
            </a:lvl4pPr>
            <a:lvl5pPr marL="2057400" indent="-22860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r>
              <a:rPr lang="it-IT" altLang="it-IT" sz="1200" u="none"/>
              <a:t>* Dewey, J., </a:t>
            </a:r>
            <a:r>
              <a:rPr lang="it-IT" altLang="it-IT" sz="1200" i="1" u="none"/>
              <a:t>Teoria della valutazione</a:t>
            </a:r>
            <a:r>
              <a:rPr lang="it-IT" altLang="it-IT" sz="1200" u="none"/>
              <a:t>, a cura di F. Brancatisano e A. Visalberghi, Firenze, La Nuova Italia, 1981, p.6 e 4.</a:t>
            </a:r>
          </a:p>
        </p:txBody>
      </p:sp>
      <p:sp>
        <p:nvSpPr>
          <p:cNvPr id="11" name="Titolo 1">
            <a:extLst>
              <a:ext uri="{FF2B5EF4-FFF2-40B4-BE49-F238E27FC236}">
                <a16:creationId xmlns:a16="http://schemas.microsoft.com/office/drawing/2014/main" id="{7000F97E-86A4-48AE-B2C8-EAC15B0A65AC}"/>
              </a:ext>
            </a:extLst>
          </p:cNvPr>
          <p:cNvSpPr txBox="1">
            <a:spLocks/>
          </p:cNvSpPr>
          <p:nvPr/>
        </p:nvSpPr>
        <p:spPr>
          <a:xfrm>
            <a:off x="0" y="234347"/>
            <a:ext cx="12192000" cy="901726"/>
          </a:xfrm>
          <a:prstGeom prst="rect">
            <a:avLst/>
          </a:prstGeom>
          <a:solidFill>
            <a:srgbClr val="4472C4"/>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4000" b="1" dirty="0">
                <a:solidFill>
                  <a:schemeClr val="bg1"/>
                </a:solidFill>
                <a:latin typeface="+mn-lt"/>
              </a:rPr>
              <a:t>VALUTARE</a:t>
            </a:r>
          </a:p>
        </p:txBody>
      </p:sp>
    </p:spTree>
    <p:custDataLst>
      <p:tags r:id="rId1"/>
    </p:custDataLst>
    <p:extLst>
      <p:ext uri="{BB962C8B-B14F-4D97-AF65-F5344CB8AC3E}">
        <p14:creationId xmlns:p14="http://schemas.microsoft.com/office/powerpoint/2010/main" val="41767031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9">
            <a:extLst>
              <a:ext uri="{FF2B5EF4-FFF2-40B4-BE49-F238E27FC236}">
                <a16:creationId xmlns:a16="http://schemas.microsoft.com/office/drawing/2014/main" id="{8F88E7AD-4D6C-194B-80F3-EAB934C2C36F}"/>
              </a:ext>
            </a:extLst>
          </p:cNvPr>
          <p:cNvSpPr txBox="1">
            <a:spLocks noChangeArrowheads="1"/>
          </p:cNvSpPr>
          <p:nvPr/>
        </p:nvSpPr>
        <p:spPr bwMode="auto">
          <a:xfrm>
            <a:off x="421200" y="1512000"/>
            <a:ext cx="11405862" cy="5033819"/>
          </a:xfrm>
          <a:prstGeom prst="rect">
            <a:avLst/>
          </a:prstGeom>
          <a:solidFill>
            <a:schemeClr val="accent3">
              <a:lumMod val="20000"/>
              <a:lumOff val="80000"/>
            </a:schemeClr>
          </a:solidFill>
          <a:ln>
            <a:noFill/>
          </a:ln>
        </p:spPr>
        <p:txBody>
          <a:bodyPr/>
          <a:lstStyle>
            <a:lvl1pPr>
              <a:defRPr u="sng">
                <a:solidFill>
                  <a:schemeClr val="tx1"/>
                </a:solidFill>
                <a:latin typeface="Arial" panose="020B0604020202020204" pitchFamily="34" charset="0"/>
                <a:ea typeface="MS PGothic" panose="020B0600070205080204" pitchFamily="34" charset="-128"/>
              </a:defRPr>
            </a:lvl1pPr>
            <a:lvl2pPr marL="742950" indent="-285750">
              <a:defRPr u="sng">
                <a:solidFill>
                  <a:schemeClr val="tx1"/>
                </a:solidFill>
                <a:latin typeface="Arial" panose="020B0604020202020204" pitchFamily="34" charset="0"/>
                <a:ea typeface="MS PGothic" panose="020B0600070205080204" pitchFamily="34" charset="-128"/>
              </a:defRPr>
            </a:lvl2pPr>
            <a:lvl3pPr marL="1143000" indent="-228600">
              <a:defRPr u="sng">
                <a:solidFill>
                  <a:schemeClr val="tx1"/>
                </a:solidFill>
                <a:latin typeface="Arial" panose="020B0604020202020204" pitchFamily="34" charset="0"/>
                <a:ea typeface="MS PGothic" panose="020B0600070205080204" pitchFamily="34" charset="-128"/>
              </a:defRPr>
            </a:lvl3pPr>
            <a:lvl4pPr marL="1600200" indent="-228600">
              <a:defRPr u="sng">
                <a:solidFill>
                  <a:schemeClr val="tx1"/>
                </a:solidFill>
                <a:latin typeface="Arial" panose="020B0604020202020204" pitchFamily="34" charset="0"/>
                <a:ea typeface="MS PGothic" panose="020B0600070205080204" pitchFamily="34" charset="-128"/>
              </a:defRPr>
            </a:lvl4pPr>
            <a:lvl5pPr marL="2057400" indent="-22860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a:lnSpc>
                <a:spcPct val="90000"/>
              </a:lnSpc>
              <a:spcBef>
                <a:spcPts val="650"/>
              </a:spcBef>
              <a:buClr>
                <a:srgbClr val="000000"/>
              </a:buClr>
            </a:pPr>
            <a:r>
              <a:rPr lang="it-IT" altLang="it-IT" sz="2400" u="none" dirty="0">
                <a:solidFill>
                  <a:srgbClr val="000000"/>
                </a:solidFill>
              </a:rPr>
              <a:t>Valutare significa </a:t>
            </a:r>
            <a:r>
              <a:rPr lang="it-IT" altLang="it-IT" sz="2400" dirty="0">
                <a:solidFill>
                  <a:srgbClr val="000000"/>
                </a:solidFill>
              </a:rPr>
              <a:t>attribuire valore a qualcuno o qualcosa oppure stimarne il valore</a:t>
            </a:r>
            <a:r>
              <a:rPr lang="it-IT" altLang="it-IT" sz="2400" u="none" dirty="0">
                <a:solidFill>
                  <a:srgbClr val="000000"/>
                </a:solidFill>
              </a:rPr>
              <a:t>. </a:t>
            </a:r>
          </a:p>
          <a:p>
            <a:pPr>
              <a:lnSpc>
                <a:spcPct val="90000"/>
              </a:lnSpc>
              <a:spcBef>
                <a:spcPts val="650"/>
              </a:spcBef>
              <a:buClr>
                <a:srgbClr val="000000"/>
              </a:buClr>
            </a:pPr>
            <a:endParaRPr lang="it-IT" altLang="it-IT" sz="2400" u="none" dirty="0">
              <a:solidFill>
                <a:srgbClr val="000000"/>
              </a:solidFill>
            </a:endParaRPr>
          </a:p>
          <a:p>
            <a:pPr>
              <a:lnSpc>
                <a:spcPct val="90000"/>
              </a:lnSpc>
              <a:spcBef>
                <a:spcPts val="650"/>
              </a:spcBef>
              <a:buClr>
                <a:srgbClr val="000000"/>
              </a:buClr>
            </a:pPr>
            <a:r>
              <a:rPr lang="it-IT" altLang="it-IT" sz="2400" u="none" dirty="0">
                <a:solidFill>
                  <a:srgbClr val="000000"/>
                </a:solidFill>
              </a:rPr>
              <a:t>Il termine “valore” deriva dal greco </a:t>
            </a:r>
            <a:r>
              <a:rPr lang="it-IT" altLang="it-IT" sz="2400" u="none" dirty="0">
                <a:sym typeface="Symbol" pitchFamily="2" charset="2"/>
              </a:rPr>
              <a:t></a:t>
            </a:r>
            <a:r>
              <a:rPr lang="el-GR" altLang="it-IT" sz="2400" u="none" dirty="0"/>
              <a:t>ξ</a:t>
            </a:r>
            <a:r>
              <a:rPr lang="it-IT" altLang="it-IT" sz="2400" u="none" dirty="0"/>
              <a:t>ί</a:t>
            </a:r>
            <a:r>
              <a:rPr lang="it-IT" altLang="it-IT" sz="2400" u="none" dirty="0">
                <a:sym typeface="Symbol" pitchFamily="2" charset="2"/>
              </a:rPr>
              <a:t></a:t>
            </a:r>
            <a:r>
              <a:rPr lang="it-IT" altLang="it-IT" sz="2400" u="none" dirty="0">
                <a:solidFill>
                  <a:srgbClr val="000000"/>
                </a:solidFill>
              </a:rPr>
              <a:t>, da cui anche il termine “assiologia” (dottrina dei valori). </a:t>
            </a:r>
          </a:p>
          <a:p>
            <a:pPr>
              <a:lnSpc>
                <a:spcPct val="90000"/>
              </a:lnSpc>
              <a:spcBef>
                <a:spcPts val="650"/>
              </a:spcBef>
              <a:buClr>
                <a:srgbClr val="000000"/>
              </a:buClr>
            </a:pPr>
            <a:r>
              <a:rPr lang="it-IT" altLang="it-IT" sz="2400" u="none" dirty="0">
                <a:solidFill>
                  <a:srgbClr val="000000"/>
                </a:solidFill>
              </a:rPr>
              <a:t>Esso dunque, preso nel suo significato</a:t>
            </a:r>
            <a:br>
              <a:rPr lang="it-IT" altLang="it-IT" sz="2400" u="none" dirty="0">
                <a:solidFill>
                  <a:srgbClr val="FF00FF"/>
                </a:solidFill>
              </a:rPr>
            </a:br>
            <a:r>
              <a:rPr lang="it-IT" altLang="it-IT" sz="2400" u="none" dirty="0">
                <a:solidFill>
                  <a:srgbClr val="000000"/>
                </a:solidFill>
              </a:rPr>
              <a:t>concettuale più ampio, concerne l’intero </a:t>
            </a:r>
            <a:br>
              <a:rPr lang="it-IT" altLang="it-IT" sz="2400" u="none" dirty="0">
                <a:solidFill>
                  <a:srgbClr val="FF00FF"/>
                </a:solidFill>
              </a:rPr>
            </a:br>
            <a:r>
              <a:rPr lang="it-IT" altLang="it-IT" sz="2400" u="none" dirty="0">
                <a:solidFill>
                  <a:srgbClr val="000000"/>
                </a:solidFill>
              </a:rPr>
              <a:t>ambito della morale: </a:t>
            </a:r>
            <a:br>
              <a:rPr lang="it-IT" altLang="it-IT" sz="2400" u="none" dirty="0">
                <a:solidFill>
                  <a:srgbClr val="FF00FF"/>
                </a:solidFill>
              </a:rPr>
            </a:br>
            <a:r>
              <a:rPr lang="it-IT" altLang="it-IT" sz="2400" dirty="0">
                <a:solidFill>
                  <a:srgbClr val="000000"/>
                </a:solidFill>
              </a:rPr>
              <a:t>riguarda infatti tutto ciò che è buono e utile, i fini ultimi delle azioni umane.</a:t>
            </a:r>
          </a:p>
          <a:p>
            <a:pPr>
              <a:lnSpc>
                <a:spcPct val="90000"/>
              </a:lnSpc>
              <a:spcBef>
                <a:spcPts val="650"/>
              </a:spcBef>
              <a:buClr>
                <a:srgbClr val="000000"/>
              </a:buClr>
            </a:pPr>
            <a:br>
              <a:rPr lang="it-IT" altLang="it-IT" sz="2400" u="none" dirty="0">
                <a:solidFill>
                  <a:srgbClr val="FF00FF"/>
                </a:solidFill>
              </a:rPr>
            </a:br>
            <a:endParaRPr lang="es-ES" altLang="it-IT" sz="2400" u="none" dirty="0">
              <a:solidFill>
                <a:srgbClr val="FF00FF"/>
              </a:solidFill>
            </a:endParaRPr>
          </a:p>
        </p:txBody>
      </p:sp>
      <p:sp>
        <p:nvSpPr>
          <p:cNvPr id="11268" name="Rectangle 19">
            <a:extLst>
              <a:ext uri="{FF2B5EF4-FFF2-40B4-BE49-F238E27FC236}">
                <a16:creationId xmlns:a16="http://schemas.microsoft.com/office/drawing/2014/main" id="{C3D03EBC-5248-A14F-8D34-9270D35A191F}"/>
              </a:ext>
            </a:extLst>
          </p:cNvPr>
          <p:cNvSpPr txBox="1">
            <a:spLocks noChangeArrowheads="1"/>
          </p:cNvSpPr>
          <p:nvPr/>
        </p:nvSpPr>
        <p:spPr bwMode="auto">
          <a:xfrm>
            <a:off x="393069" y="4057650"/>
            <a:ext cx="7511096" cy="209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u="sng">
                <a:solidFill>
                  <a:schemeClr val="tx1"/>
                </a:solidFill>
                <a:latin typeface="Arial" panose="020B0604020202020204" pitchFamily="34" charset="0"/>
                <a:ea typeface="MS PGothic" panose="020B0600070205080204" pitchFamily="34" charset="-128"/>
              </a:defRPr>
            </a:lvl1pPr>
            <a:lvl2pPr marL="742950" indent="-285750">
              <a:defRPr u="sng">
                <a:solidFill>
                  <a:schemeClr val="tx1"/>
                </a:solidFill>
                <a:latin typeface="Arial" panose="020B0604020202020204" pitchFamily="34" charset="0"/>
                <a:ea typeface="MS PGothic" panose="020B0600070205080204" pitchFamily="34" charset="-128"/>
              </a:defRPr>
            </a:lvl2pPr>
            <a:lvl3pPr marL="1143000" indent="-228600">
              <a:defRPr u="sng">
                <a:solidFill>
                  <a:schemeClr val="tx1"/>
                </a:solidFill>
                <a:latin typeface="Arial" panose="020B0604020202020204" pitchFamily="34" charset="0"/>
                <a:ea typeface="MS PGothic" panose="020B0600070205080204" pitchFamily="34" charset="-128"/>
              </a:defRPr>
            </a:lvl3pPr>
            <a:lvl4pPr marL="1600200" indent="-228600">
              <a:defRPr u="sng">
                <a:solidFill>
                  <a:schemeClr val="tx1"/>
                </a:solidFill>
                <a:latin typeface="Arial" panose="020B0604020202020204" pitchFamily="34" charset="0"/>
                <a:ea typeface="MS PGothic" panose="020B0600070205080204" pitchFamily="34" charset="-128"/>
              </a:defRPr>
            </a:lvl4pPr>
            <a:lvl5pPr marL="2057400" indent="-22860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a:lnSpc>
                <a:spcPct val="90000"/>
              </a:lnSpc>
              <a:spcBef>
                <a:spcPts val="650"/>
              </a:spcBef>
              <a:buClr>
                <a:srgbClr val="000000"/>
              </a:buClr>
            </a:pPr>
            <a:endParaRPr lang="it-IT" altLang="it-IT" sz="2400" u="none" dirty="0">
              <a:solidFill>
                <a:srgbClr val="000000"/>
              </a:solidFill>
            </a:endParaRPr>
          </a:p>
          <a:p>
            <a:pPr>
              <a:lnSpc>
                <a:spcPct val="90000"/>
              </a:lnSpc>
              <a:spcBef>
                <a:spcPts val="650"/>
              </a:spcBef>
              <a:buClr>
                <a:srgbClr val="000000"/>
              </a:buClr>
            </a:pPr>
            <a:br>
              <a:rPr lang="it-IT" altLang="it-IT" sz="2400" u="none" dirty="0">
                <a:solidFill>
                  <a:srgbClr val="FF00FF"/>
                </a:solidFill>
              </a:rPr>
            </a:br>
            <a:endParaRPr lang="es-ES" altLang="it-IT" sz="2400" u="none" dirty="0">
              <a:solidFill>
                <a:srgbClr val="FF00FF"/>
              </a:solidFill>
            </a:endParaRPr>
          </a:p>
        </p:txBody>
      </p:sp>
      <p:grpSp>
        <p:nvGrpSpPr>
          <p:cNvPr id="11269" name="Gruppo 5">
            <a:extLst>
              <a:ext uri="{FF2B5EF4-FFF2-40B4-BE49-F238E27FC236}">
                <a16:creationId xmlns:a16="http://schemas.microsoft.com/office/drawing/2014/main" id="{EE1C1437-913B-0349-BDB4-B63BFEDB02D4}"/>
              </a:ext>
            </a:extLst>
          </p:cNvPr>
          <p:cNvGrpSpPr>
            <a:grpSpLocks/>
          </p:cNvGrpSpPr>
          <p:nvPr/>
        </p:nvGrpSpPr>
        <p:grpSpPr bwMode="auto">
          <a:xfrm>
            <a:off x="4162425" y="4640866"/>
            <a:ext cx="3867150" cy="1982787"/>
            <a:chOff x="5173565" y="3356992"/>
            <a:chExt cx="3866773" cy="1983437"/>
          </a:xfrm>
        </p:grpSpPr>
        <p:pic>
          <p:nvPicPr>
            <p:cNvPr id="4" name="Immagine 3">
              <a:extLst>
                <a:ext uri="{FF2B5EF4-FFF2-40B4-BE49-F238E27FC236}">
                  <a16:creationId xmlns:a16="http://schemas.microsoft.com/office/drawing/2014/main" id="{6F6E8968-F308-5945-9717-C92A70643E82}"/>
                </a:ext>
              </a:extLst>
            </p:cNvPr>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6012160" y="3356992"/>
              <a:ext cx="3028178" cy="1983437"/>
            </a:xfrm>
            <a:prstGeom prst="rect">
              <a:avLst/>
            </a:prstGeom>
            <a:ln>
              <a:noFill/>
            </a:ln>
            <a:effectLst>
              <a:softEdge rad="112500"/>
            </a:effectLst>
          </p:spPr>
        </p:pic>
        <p:sp>
          <p:nvSpPr>
            <p:cNvPr id="11270" name="Rettangolo 4">
              <a:extLst>
                <a:ext uri="{FF2B5EF4-FFF2-40B4-BE49-F238E27FC236}">
                  <a16:creationId xmlns:a16="http://schemas.microsoft.com/office/drawing/2014/main" id="{A24DAE4C-59FC-F54C-8346-9A69B56C973A}"/>
                </a:ext>
              </a:extLst>
            </p:cNvPr>
            <p:cNvSpPr>
              <a:spLocks noChangeArrowheads="1"/>
            </p:cNvSpPr>
            <p:nvPr>
              <p:custDataLst>
                <p:tags r:id="rId3"/>
              </p:custDataLst>
            </p:nvPr>
          </p:nvSpPr>
          <p:spPr bwMode="auto">
            <a:xfrm rot="1910666">
              <a:off x="5173565" y="3427468"/>
              <a:ext cx="25070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u="sng">
                  <a:solidFill>
                    <a:schemeClr val="tx1"/>
                  </a:solidFill>
                  <a:latin typeface="Arial" panose="020B0604020202020204" pitchFamily="34" charset="0"/>
                  <a:ea typeface="MS PGothic" panose="020B0600070205080204" pitchFamily="34" charset="-128"/>
                </a:defRPr>
              </a:lvl1pPr>
              <a:lvl2pPr marL="742950" indent="-285750">
                <a:defRPr u="sng">
                  <a:solidFill>
                    <a:schemeClr val="tx1"/>
                  </a:solidFill>
                  <a:latin typeface="Arial" panose="020B0604020202020204" pitchFamily="34" charset="0"/>
                  <a:ea typeface="MS PGothic" panose="020B0600070205080204" pitchFamily="34" charset="-128"/>
                </a:defRPr>
              </a:lvl2pPr>
              <a:lvl3pPr marL="1143000" indent="-228600">
                <a:defRPr u="sng">
                  <a:solidFill>
                    <a:schemeClr val="tx1"/>
                  </a:solidFill>
                  <a:latin typeface="Arial" panose="020B0604020202020204" pitchFamily="34" charset="0"/>
                  <a:ea typeface="MS PGothic" panose="020B0600070205080204" pitchFamily="34" charset="-128"/>
                </a:defRPr>
              </a:lvl3pPr>
              <a:lvl4pPr marL="1600200" indent="-228600">
                <a:defRPr u="sng">
                  <a:solidFill>
                    <a:schemeClr val="tx1"/>
                  </a:solidFill>
                  <a:latin typeface="Arial" panose="020B0604020202020204" pitchFamily="34" charset="0"/>
                  <a:ea typeface="MS PGothic" panose="020B0600070205080204" pitchFamily="34" charset="-128"/>
                </a:defRPr>
              </a:lvl4pPr>
              <a:lvl5pPr marL="2057400" indent="-22860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algn="ctr"/>
              <a:r>
                <a:rPr lang="it-IT" altLang="it-IT" sz="2800" u="none">
                  <a:solidFill>
                    <a:schemeClr val="accent1"/>
                  </a:solidFill>
                </a:rPr>
                <a:t>Valori</a:t>
              </a:r>
            </a:p>
          </p:txBody>
        </p:sp>
      </p:grpSp>
      <p:sp>
        <p:nvSpPr>
          <p:cNvPr id="8" name="Titolo 1">
            <a:extLst>
              <a:ext uri="{FF2B5EF4-FFF2-40B4-BE49-F238E27FC236}">
                <a16:creationId xmlns:a16="http://schemas.microsoft.com/office/drawing/2014/main" id="{28A119A8-FAB6-41DC-ABF6-87F001C82FEC}"/>
              </a:ext>
            </a:extLst>
          </p:cNvPr>
          <p:cNvSpPr txBox="1">
            <a:spLocks/>
          </p:cNvSpPr>
          <p:nvPr/>
        </p:nvSpPr>
        <p:spPr>
          <a:xfrm>
            <a:off x="0" y="234347"/>
            <a:ext cx="12192000" cy="901726"/>
          </a:xfrm>
          <a:prstGeom prst="rect">
            <a:avLst/>
          </a:prstGeom>
          <a:solidFill>
            <a:srgbClr val="4472C4"/>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4000" b="1" dirty="0">
                <a:solidFill>
                  <a:schemeClr val="bg1"/>
                </a:solidFill>
                <a:latin typeface="+mn-lt"/>
              </a:rPr>
              <a:t>VALUTARE: ATTRIBUIRE VALORE</a:t>
            </a:r>
          </a:p>
        </p:txBody>
      </p:sp>
    </p:spTree>
    <p:custDataLst>
      <p:tags r:id="rId1"/>
    </p:custDataLst>
    <p:extLst>
      <p:ext uri="{BB962C8B-B14F-4D97-AF65-F5344CB8AC3E}">
        <p14:creationId xmlns:p14="http://schemas.microsoft.com/office/powerpoint/2010/main" val="6711228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fade">
                                      <p:cBhvr>
                                        <p:cTn id="7" dur="500"/>
                                        <p:tgtEl>
                                          <p:spTgt spid="11268"/>
                                        </p:tgtEl>
                                      </p:cBhvr>
                                    </p:animEffect>
                                  </p:childTnLst>
                                </p:cTn>
                              </p:par>
                              <p:par>
                                <p:cTn id="8" presetID="10" presetClass="entr" presetSubtype="0" fill="hold" nodeType="withEffect">
                                  <p:stCondLst>
                                    <p:cond delay="0"/>
                                  </p:stCondLst>
                                  <p:childTnLst>
                                    <p:set>
                                      <p:cBhvr>
                                        <p:cTn id="9" dur="1" fill="hold">
                                          <p:stCondLst>
                                            <p:cond delay="0"/>
                                          </p:stCondLst>
                                        </p:cTn>
                                        <p:tgtEl>
                                          <p:spTgt spid="11269"/>
                                        </p:tgtEl>
                                        <p:attrNameLst>
                                          <p:attrName>style.visibility</p:attrName>
                                        </p:attrNameLst>
                                      </p:cBhvr>
                                      <p:to>
                                        <p:strVal val="visible"/>
                                      </p:to>
                                    </p:set>
                                    <p:animEffect transition="in" filter="fade">
                                      <p:cBhvr>
                                        <p:cTn id="10"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egnaposto contenuto 2"/>
          <p:cNvSpPr>
            <a:spLocks noGrp="1"/>
          </p:cNvSpPr>
          <p:nvPr>
            <p:ph idx="1"/>
          </p:nvPr>
        </p:nvSpPr>
        <p:spPr>
          <a:xfrm>
            <a:off x="421200" y="1512000"/>
            <a:ext cx="10515600" cy="4351338"/>
          </a:xfrm>
          <a:solidFill>
            <a:schemeClr val="accent3">
              <a:lumMod val="20000"/>
              <a:lumOff val="80000"/>
            </a:schemeClr>
          </a:solidFill>
        </p:spPr>
        <p:txBody>
          <a:bodyPr anchor="ctr"/>
          <a:lstStyle/>
          <a:p>
            <a:r>
              <a:rPr lang="it-IT" sz="4800" dirty="0"/>
              <a:t> Diagnostica</a:t>
            </a:r>
          </a:p>
          <a:p>
            <a:r>
              <a:rPr lang="it-IT" sz="4800" dirty="0"/>
              <a:t> Formativa</a:t>
            </a:r>
          </a:p>
          <a:p>
            <a:r>
              <a:rPr lang="it-IT" sz="4800" dirty="0"/>
              <a:t> Sommativa </a:t>
            </a:r>
          </a:p>
        </p:txBody>
      </p:sp>
      <p:sp>
        <p:nvSpPr>
          <p:cNvPr id="5" name="Titolo 1">
            <a:extLst>
              <a:ext uri="{FF2B5EF4-FFF2-40B4-BE49-F238E27FC236}">
                <a16:creationId xmlns:a16="http://schemas.microsoft.com/office/drawing/2014/main" id="{62EC1523-B8EC-46D1-BB9B-1A724463F266}"/>
              </a:ext>
            </a:extLst>
          </p:cNvPr>
          <p:cNvSpPr txBox="1">
            <a:spLocks/>
          </p:cNvSpPr>
          <p:nvPr/>
        </p:nvSpPr>
        <p:spPr>
          <a:xfrm>
            <a:off x="0" y="234347"/>
            <a:ext cx="12192000" cy="901726"/>
          </a:xfrm>
          <a:prstGeom prst="rect">
            <a:avLst/>
          </a:prstGeom>
          <a:solidFill>
            <a:srgbClr val="4472C4"/>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4000" b="1" dirty="0">
                <a:solidFill>
                  <a:schemeClr val="bg1"/>
                </a:solidFill>
                <a:latin typeface="+mn-lt"/>
              </a:rPr>
              <a:t>SCRIVEN: LE FUNZIONI DELLA VALUTAZIONE</a:t>
            </a:r>
          </a:p>
        </p:txBody>
      </p:sp>
    </p:spTree>
    <p:extLst>
      <p:ext uri="{BB962C8B-B14F-4D97-AF65-F5344CB8AC3E}">
        <p14:creationId xmlns:p14="http://schemas.microsoft.com/office/powerpoint/2010/main" val="18874410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19">
            <a:extLst>
              <a:ext uri="{FF2B5EF4-FFF2-40B4-BE49-F238E27FC236}">
                <a16:creationId xmlns:a16="http://schemas.microsoft.com/office/drawing/2014/main" id="{B8C6A672-56A9-5541-BDFA-7FEB3E5E5647}"/>
              </a:ext>
            </a:extLst>
          </p:cNvPr>
          <p:cNvSpPr txBox="1">
            <a:spLocks noChangeArrowheads="1"/>
          </p:cNvSpPr>
          <p:nvPr/>
        </p:nvSpPr>
        <p:spPr bwMode="auto">
          <a:xfrm>
            <a:off x="421200" y="1512000"/>
            <a:ext cx="11425382" cy="4525963"/>
          </a:xfrm>
          <a:prstGeom prst="rect">
            <a:avLst/>
          </a:prstGeom>
          <a:solidFill>
            <a:schemeClr val="accent3">
              <a:lumMod val="20000"/>
              <a:lumOff val="80000"/>
            </a:schemeClr>
          </a:solidFill>
          <a:ln>
            <a:noFill/>
          </a:ln>
        </p:spPr>
        <p:txBody>
          <a:bodyPr/>
          <a:lstStyle>
            <a:lvl1pPr>
              <a:defRPr u="sng">
                <a:solidFill>
                  <a:schemeClr val="tx1"/>
                </a:solidFill>
                <a:latin typeface="Arial" panose="020B0604020202020204" pitchFamily="34" charset="0"/>
                <a:ea typeface="MS PGothic" panose="020B0600070205080204" pitchFamily="34" charset="-128"/>
              </a:defRPr>
            </a:lvl1pPr>
            <a:lvl2pPr marL="742950" indent="-285750">
              <a:defRPr u="sng">
                <a:solidFill>
                  <a:schemeClr val="tx1"/>
                </a:solidFill>
                <a:latin typeface="Arial" panose="020B0604020202020204" pitchFamily="34" charset="0"/>
                <a:ea typeface="MS PGothic" panose="020B0600070205080204" pitchFamily="34" charset="-128"/>
              </a:defRPr>
            </a:lvl2pPr>
            <a:lvl3pPr marL="1143000" indent="-228600">
              <a:defRPr u="sng">
                <a:solidFill>
                  <a:schemeClr val="tx1"/>
                </a:solidFill>
                <a:latin typeface="Arial" panose="020B0604020202020204" pitchFamily="34" charset="0"/>
                <a:ea typeface="MS PGothic" panose="020B0600070205080204" pitchFamily="34" charset="-128"/>
              </a:defRPr>
            </a:lvl3pPr>
            <a:lvl4pPr marL="1600200" indent="-228600">
              <a:defRPr u="sng">
                <a:solidFill>
                  <a:schemeClr val="tx1"/>
                </a:solidFill>
                <a:latin typeface="Arial" panose="020B0604020202020204" pitchFamily="34" charset="0"/>
                <a:ea typeface="MS PGothic" panose="020B0600070205080204" pitchFamily="34" charset="-128"/>
              </a:defRPr>
            </a:lvl4pPr>
            <a:lvl5pPr marL="2057400" indent="-22860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a:lnSpc>
                <a:spcPct val="90000"/>
              </a:lnSpc>
              <a:spcBef>
                <a:spcPts val="650"/>
              </a:spcBef>
              <a:buClr>
                <a:srgbClr val="000000"/>
              </a:buClr>
            </a:pPr>
            <a:r>
              <a:rPr lang="it-IT" altLang="it-IT" sz="2400" u="none" dirty="0">
                <a:solidFill>
                  <a:srgbClr val="000000"/>
                </a:solidFill>
              </a:rPr>
              <a:t>… si fa sempre riferimento ad una sfera di valori, ci sono idee di qualità, di giustizia, di bontà, … che guidano le azioni di chi valuta. </a:t>
            </a:r>
            <a:br>
              <a:rPr lang="it-IT" altLang="it-IT" sz="2400" u="none" dirty="0">
                <a:solidFill>
                  <a:srgbClr val="FF00FF"/>
                </a:solidFill>
              </a:rPr>
            </a:br>
            <a:r>
              <a:rPr lang="it-IT" altLang="it-IT" sz="2400" u="none" dirty="0">
                <a:solidFill>
                  <a:srgbClr val="000000"/>
                </a:solidFill>
              </a:rPr>
              <a:t>L’agire valutativo è sempre ideologicamente orientato (non è mai un agire neutrale).</a:t>
            </a:r>
            <a:br>
              <a:rPr lang="it-IT" altLang="it-IT" sz="2400" u="none" dirty="0">
                <a:solidFill>
                  <a:srgbClr val="FF00FF"/>
                </a:solidFill>
              </a:rPr>
            </a:br>
            <a:endParaRPr lang="es-ES" altLang="it-IT" sz="2400" u="none" dirty="0">
              <a:solidFill>
                <a:srgbClr val="FF00FF"/>
              </a:solidFill>
            </a:endParaRPr>
          </a:p>
        </p:txBody>
      </p:sp>
      <p:sp>
        <p:nvSpPr>
          <p:cNvPr id="4" name="Figura a mano libera 3">
            <a:extLst>
              <a:ext uri="{FF2B5EF4-FFF2-40B4-BE49-F238E27FC236}">
                <a16:creationId xmlns:a16="http://schemas.microsoft.com/office/drawing/2014/main" id="{63C5B31A-650E-B746-BC40-2FED8BEB5C75}"/>
              </a:ext>
            </a:extLst>
          </p:cNvPr>
          <p:cNvSpPr/>
          <p:nvPr/>
        </p:nvSpPr>
        <p:spPr>
          <a:xfrm>
            <a:off x="2251075" y="3500438"/>
            <a:ext cx="3498850" cy="576262"/>
          </a:xfrm>
          <a:custGeom>
            <a:avLst/>
            <a:gdLst>
              <a:gd name="connsiteX0" fmla="*/ 0 w 3499420"/>
              <a:gd name="connsiteY0" fmla="*/ 0 h 576000"/>
              <a:gd name="connsiteX1" fmla="*/ 3499420 w 3499420"/>
              <a:gd name="connsiteY1" fmla="*/ 0 h 576000"/>
              <a:gd name="connsiteX2" fmla="*/ 3499420 w 3499420"/>
              <a:gd name="connsiteY2" fmla="*/ 576000 h 576000"/>
              <a:gd name="connsiteX3" fmla="*/ 0 w 3499420"/>
              <a:gd name="connsiteY3" fmla="*/ 576000 h 576000"/>
              <a:gd name="connsiteX4" fmla="*/ 0 w 349942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9420" h="576000">
                <a:moveTo>
                  <a:pt x="0" y="0"/>
                </a:moveTo>
                <a:lnTo>
                  <a:pt x="3499420" y="0"/>
                </a:lnTo>
                <a:lnTo>
                  <a:pt x="3499420" y="576000"/>
                </a:lnTo>
                <a:lnTo>
                  <a:pt x="0" y="576000"/>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42240" tIns="81280" rIns="142240" bIns="81280" spcCol="1270" anchor="ctr"/>
          <a:lstStyle/>
          <a:p>
            <a:pPr defTabSz="889000">
              <a:lnSpc>
                <a:spcPct val="90000"/>
              </a:lnSpc>
              <a:spcAft>
                <a:spcPct val="35000"/>
              </a:spcAft>
              <a:defRPr/>
            </a:pPr>
            <a:r>
              <a:rPr lang="it-IT" b="1" dirty="0"/>
              <a:t>Selezionare </a:t>
            </a:r>
          </a:p>
        </p:txBody>
      </p:sp>
      <p:sp>
        <p:nvSpPr>
          <p:cNvPr id="5" name="Figura a mano libera 4">
            <a:extLst>
              <a:ext uri="{FF2B5EF4-FFF2-40B4-BE49-F238E27FC236}">
                <a16:creationId xmlns:a16="http://schemas.microsoft.com/office/drawing/2014/main" id="{B0AF313A-985F-AA4A-828F-0235826F2DF5}"/>
              </a:ext>
            </a:extLst>
          </p:cNvPr>
          <p:cNvSpPr/>
          <p:nvPr/>
        </p:nvSpPr>
        <p:spPr>
          <a:xfrm>
            <a:off x="2251075" y="4076700"/>
            <a:ext cx="3498850" cy="1512888"/>
          </a:xfrm>
          <a:custGeom>
            <a:avLst/>
            <a:gdLst>
              <a:gd name="connsiteX0" fmla="*/ 0 w 3499420"/>
              <a:gd name="connsiteY0" fmla="*/ 0 h 2854800"/>
              <a:gd name="connsiteX1" fmla="*/ 3499420 w 3499420"/>
              <a:gd name="connsiteY1" fmla="*/ 0 h 2854800"/>
              <a:gd name="connsiteX2" fmla="*/ 3499420 w 3499420"/>
              <a:gd name="connsiteY2" fmla="*/ 2854800 h 2854800"/>
              <a:gd name="connsiteX3" fmla="*/ 0 w 3499420"/>
              <a:gd name="connsiteY3" fmla="*/ 2854800 h 2854800"/>
              <a:gd name="connsiteX4" fmla="*/ 0 w 3499420"/>
              <a:gd name="connsiteY4" fmla="*/ 0 h 285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9420" h="2854800">
                <a:moveTo>
                  <a:pt x="0" y="0"/>
                </a:moveTo>
                <a:lnTo>
                  <a:pt x="3499420" y="0"/>
                </a:lnTo>
                <a:lnTo>
                  <a:pt x="3499420" y="2854800"/>
                </a:lnTo>
                <a:lnTo>
                  <a:pt x="0" y="285480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106680" tIns="106680" rIns="142240" bIns="160020" spcCol="1270"/>
          <a:lstStyle/>
          <a:p>
            <a:pPr marL="228600" lvl="1" indent="-228600" algn="ctr" defTabSz="889000">
              <a:lnSpc>
                <a:spcPct val="90000"/>
              </a:lnSpc>
              <a:spcAft>
                <a:spcPct val="15000"/>
              </a:spcAft>
              <a:buFontTx/>
              <a:buChar char="••"/>
              <a:defRPr/>
            </a:pPr>
            <a:r>
              <a:rPr lang="it-IT" sz="2000" dirty="0"/>
              <a:t>Valutazione sommativa</a:t>
            </a:r>
          </a:p>
        </p:txBody>
      </p:sp>
      <p:sp>
        <p:nvSpPr>
          <p:cNvPr id="6" name="Figura a mano libera 5">
            <a:extLst>
              <a:ext uri="{FF2B5EF4-FFF2-40B4-BE49-F238E27FC236}">
                <a16:creationId xmlns:a16="http://schemas.microsoft.com/office/drawing/2014/main" id="{570BA610-3D86-7E43-9165-D5DC9141EE4F}"/>
              </a:ext>
            </a:extLst>
          </p:cNvPr>
          <p:cNvSpPr/>
          <p:nvPr/>
        </p:nvSpPr>
        <p:spPr>
          <a:xfrm>
            <a:off x="6240463" y="3500438"/>
            <a:ext cx="3498850" cy="576262"/>
          </a:xfrm>
          <a:custGeom>
            <a:avLst/>
            <a:gdLst>
              <a:gd name="connsiteX0" fmla="*/ 0 w 3499420"/>
              <a:gd name="connsiteY0" fmla="*/ 0 h 576000"/>
              <a:gd name="connsiteX1" fmla="*/ 3499420 w 3499420"/>
              <a:gd name="connsiteY1" fmla="*/ 0 h 576000"/>
              <a:gd name="connsiteX2" fmla="*/ 3499420 w 3499420"/>
              <a:gd name="connsiteY2" fmla="*/ 576000 h 576000"/>
              <a:gd name="connsiteX3" fmla="*/ 0 w 3499420"/>
              <a:gd name="connsiteY3" fmla="*/ 576000 h 576000"/>
              <a:gd name="connsiteX4" fmla="*/ 0 w 349942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9420" h="576000">
                <a:moveTo>
                  <a:pt x="0" y="0"/>
                </a:moveTo>
                <a:lnTo>
                  <a:pt x="3499420" y="0"/>
                </a:lnTo>
                <a:lnTo>
                  <a:pt x="3499420" y="576000"/>
                </a:lnTo>
                <a:lnTo>
                  <a:pt x="0" y="576000"/>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42240" tIns="81280" rIns="142240" bIns="81280" spcCol="1270" anchor="ctr"/>
          <a:lstStyle/>
          <a:p>
            <a:pPr defTabSz="889000">
              <a:lnSpc>
                <a:spcPct val="90000"/>
              </a:lnSpc>
              <a:spcAft>
                <a:spcPct val="35000"/>
              </a:spcAft>
              <a:defRPr/>
            </a:pPr>
            <a:r>
              <a:rPr lang="it-IT" b="1" dirty="0"/>
              <a:t>Formare, promuovere, far crescere</a:t>
            </a:r>
          </a:p>
        </p:txBody>
      </p:sp>
      <p:sp>
        <p:nvSpPr>
          <p:cNvPr id="7" name="Figura a mano libera 6">
            <a:extLst>
              <a:ext uri="{FF2B5EF4-FFF2-40B4-BE49-F238E27FC236}">
                <a16:creationId xmlns:a16="http://schemas.microsoft.com/office/drawing/2014/main" id="{05E4E48F-E7B6-EA46-9664-5F198EC8BAEB}"/>
              </a:ext>
            </a:extLst>
          </p:cNvPr>
          <p:cNvSpPr/>
          <p:nvPr/>
        </p:nvSpPr>
        <p:spPr>
          <a:xfrm>
            <a:off x="6240463" y="4076700"/>
            <a:ext cx="3498850" cy="1512888"/>
          </a:xfrm>
          <a:custGeom>
            <a:avLst/>
            <a:gdLst>
              <a:gd name="connsiteX0" fmla="*/ 0 w 3499420"/>
              <a:gd name="connsiteY0" fmla="*/ 0 h 2854800"/>
              <a:gd name="connsiteX1" fmla="*/ 3499420 w 3499420"/>
              <a:gd name="connsiteY1" fmla="*/ 0 h 2854800"/>
              <a:gd name="connsiteX2" fmla="*/ 3499420 w 3499420"/>
              <a:gd name="connsiteY2" fmla="*/ 2854800 h 2854800"/>
              <a:gd name="connsiteX3" fmla="*/ 0 w 3499420"/>
              <a:gd name="connsiteY3" fmla="*/ 2854800 h 2854800"/>
              <a:gd name="connsiteX4" fmla="*/ 0 w 3499420"/>
              <a:gd name="connsiteY4" fmla="*/ 0 h 285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9420" h="2854800">
                <a:moveTo>
                  <a:pt x="0" y="0"/>
                </a:moveTo>
                <a:lnTo>
                  <a:pt x="3499420" y="0"/>
                </a:lnTo>
                <a:lnTo>
                  <a:pt x="3499420" y="2854800"/>
                </a:lnTo>
                <a:lnTo>
                  <a:pt x="0" y="285480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106680" tIns="106680" rIns="142240" bIns="160020"/>
          <a:lstStyle>
            <a:lvl1pPr marL="342900" indent="-342900" defTabSz="889000">
              <a:defRPr u="sng">
                <a:solidFill>
                  <a:schemeClr val="tx1"/>
                </a:solidFill>
                <a:latin typeface="Arial" panose="020B0604020202020204" pitchFamily="34" charset="0"/>
                <a:ea typeface="MS PGothic" panose="020B0600070205080204" pitchFamily="34" charset="-128"/>
              </a:defRPr>
            </a:lvl1pPr>
            <a:lvl2pPr marL="228600" indent="-228600" defTabSz="889000">
              <a:defRPr u="sng">
                <a:solidFill>
                  <a:schemeClr val="tx1"/>
                </a:solidFill>
                <a:latin typeface="Arial" panose="020B0604020202020204" pitchFamily="34" charset="0"/>
                <a:ea typeface="MS PGothic" panose="020B0600070205080204" pitchFamily="34" charset="-128"/>
              </a:defRPr>
            </a:lvl2pPr>
            <a:lvl3pPr marL="1143000" indent="-228600" defTabSz="889000">
              <a:defRPr u="sng">
                <a:solidFill>
                  <a:schemeClr val="tx1"/>
                </a:solidFill>
                <a:latin typeface="Arial" panose="020B0604020202020204" pitchFamily="34" charset="0"/>
                <a:ea typeface="MS PGothic" panose="020B0600070205080204" pitchFamily="34" charset="-128"/>
              </a:defRPr>
            </a:lvl3pPr>
            <a:lvl4pPr marL="1600200" indent="-228600" defTabSz="889000">
              <a:defRPr u="sng">
                <a:solidFill>
                  <a:schemeClr val="tx1"/>
                </a:solidFill>
                <a:latin typeface="Arial" panose="020B0604020202020204" pitchFamily="34" charset="0"/>
                <a:ea typeface="MS PGothic" panose="020B0600070205080204" pitchFamily="34" charset="-128"/>
              </a:defRPr>
            </a:lvl4pPr>
            <a:lvl5pPr marL="2057400" indent="-228600" defTabSz="889000">
              <a:defRPr u="sng">
                <a:solidFill>
                  <a:schemeClr val="tx1"/>
                </a:solidFill>
                <a:latin typeface="Arial" panose="020B0604020202020204" pitchFamily="34" charset="0"/>
                <a:ea typeface="MS PGothic" panose="020B0600070205080204" pitchFamily="34" charset="-128"/>
              </a:defRPr>
            </a:lvl5pPr>
            <a:lvl6pPr marL="2514600" indent="-228600" defTabSz="8890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defTabSz="8890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defTabSz="8890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defTabSz="8890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lvl="1" algn="ctr">
              <a:lnSpc>
                <a:spcPct val="90000"/>
              </a:lnSpc>
              <a:spcAft>
                <a:spcPct val="15000"/>
              </a:spcAft>
              <a:buFontTx/>
              <a:buChar char="•"/>
            </a:pPr>
            <a:r>
              <a:rPr lang="it-IT" altLang="it-IT" sz="2000" u="none">
                <a:solidFill>
                  <a:srgbClr val="000000"/>
                </a:solidFill>
              </a:rPr>
              <a:t>Valutazione formativa</a:t>
            </a:r>
            <a:br>
              <a:rPr lang="it-IT" altLang="it-IT" sz="2000" u="none">
                <a:solidFill>
                  <a:srgbClr val="FF00FF"/>
                </a:solidFill>
              </a:rPr>
            </a:br>
            <a:r>
              <a:rPr lang="it-IT" altLang="it-IT" sz="2000" u="none">
                <a:solidFill>
                  <a:srgbClr val="000000"/>
                </a:solidFill>
              </a:rPr>
              <a:t>+</a:t>
            </a:r>
          </a:p>
          <a:p>
            <a:pPr lvl="1" algn="ctr">
              <a:lnSpc>
                <a:spcPct val="90000"/>
              </a:lnSpc>
              <a:spcAft>
                <a:spcPct val="15000"/>
              </a:spcAft>
              <a:buFontTx/>
              <a:buChar char="•"/>
            </a:pPr>
            <a:r>
              <a:rPr lang="it-IT" altLang="it-IT" sz="2000" u="none">
                <a:solidFill>
                  <a:srgbClr val="000000"/>
                </a:solidFill>
              </a:rPr>
              <a:t>Valutazione sommativa</a:t>
            </a:r>
          </a:p>
          <a:p>
            <a:pPr lvl="1">
              <a:lnSpc>
                <a:spcPct val="90000"/>
              </a:lnSpc>
              <a:spcAft>
                <a:spcPct val="15000"/>
              </a:spcAft>
              <a:buFontTx/>
              <a:buChar char="•"/>
            </a:pPr>
            <a:endParaRPr lang="it-IT" altLang="it-IT" sz="2000">
              <a:solidFill>
                <a:srgbClr val="000000"/>
              </a:solidFill>
            </a:endParaRPr>
          </a:p>
        </p:txBody>
      </p:sp>
      <p:sp>
        <p:nvSpPr>
          <p:cNvPr id="8" name="Figura a mano libera 7">
            <a:extLst>
              <a:ext uri="{FF2B5EF4-FFF2-40B4-BE49-F238E27FC236}">
                <a16:creationId xmlns:a16="http://schemas.microsoft.com/office/drawing/2014/main" id="{A8CFB769-859F-5246-8AD6-28F2AAEA7B6A}"/>
              </a:ext>
            </a:extLst>
          </p:cNvPr>
          <p:cNvSpPr>
            <a:spLocks/>
          </p:cNvSpPr>
          <p:nvPr/>
        </p:nvSpPr>
        <p:spPr bwMode="auto">
          <a:xfrm>
            <a:off x="4943475" y="4310064"/>
            <a:ext cx="1701800" cy="1703387"/>
          </a:xfrm>
          <a:custGeom>
            <a:avLst/>
            <a:gdLst>
              <a:gd name="T0" fmla="*/ 1206259 w 1702989"/>
              <a:gd name="T1" fmla="*/ 271711 h 1702989"/>
              <a:gd name="T2" fmla="*/ 1338447 w 1702989"/>
              <a:gd name="T3" fmla="*/ 160475 h 1702989"/>
              <a:gd name="T4" fmla="*/ 1444050 w 1702989"/>
              <a:gd name="T5" fmla="*/ 249336 h 1702989"/>
              <a:gd name="T6" fmla="*/ 1357764 w 1702989"/>
              <a:gd name="T7" fmla="*/ 399196 h 1702989"/>
              <a:gd name="T8" fmla="*/ 1494862 w 1702989"/>
              <a:gd name="T9" fmla="*/ 637321 h 1702989"/>
              <a:gd name="T10" fmla="*/ 1667424 w 1702989"/>
              <a:gd name="T11" fmla="*/ 637317 h 1702989"/>
              <a:gd name="T12" fmla="*/ 1691363 w 1702989"/>
              <a:gd name="T13" fmla="*/ 773458 h 1702989"/>
              <a:gd name="T14" fmla="*/ 1529206 w 1702989"/>
              <a:gd name="T15" fmla="*/ 832639 h 1702989"/>
              <a:gd name="T16" fmla="*/ 1481592 w 1702989"/>
              <a:gd name="T17" fmla="*/ 1103424 h 1702989"/>
              <a:gd name="T18" fmla="*/ 1613786 w 1702989"/>
              <a:gd name="T19" fmla="*/ 1214652 h 1702989"/>
              <a:gd name="T20" fmla="*/ 1544859 w 1702989"/>
              <a:gd name="T21" fmla="*/ 1334373 h 1702989"/>
              <a:gd name="T22" fmla="*/ 1382704 w 1702989"/>
              <a:gd name="T23" fmla="*/ 1275183 h 1702989"/>
              <a:gd name="T24" fmla="*/ 1172660 w 1702989"/>
              <a:gd name="T25" fmla="*/ 1451924 h 1702989"/>
              <a:gd name="T26" fmla="*/ 1202629 w 1702989"/>
              <a:gd name="T27" fmla="*/ 1622341 h 1702989"/>
              <a:gd name="T28" fmla="*/ 1073087 w 1702989"/>
              <a:gd name="T29" fmla="*/ 1669622 h 1702989"/>
              <a:gd name="T30" fmla="*/ 986810 w 1702989"/>
              <a:gd name="T31" fmla="*/ 1519757 h 1702989"/>
              <a:gd name="T32" fmla="*/ 712615 w 1702989"/>
              <a:gd name="T33" fmla="*/ 1519757 h 1702989"/>
              <a:gd name="T34" fmla="*/ 626337 w 1702989"/>
              <a:gd name="T35" fmla="*/ 1669622 h 1702989"/>
              <a:gd name="T36" fmla="*/ 496796 w 1702989"/>
              <a:gd name="T37" fmla="*/ 1622341 h 1702989"/>
              <a:gd name="T38" fmla="*/ 526766 w 1702989"/>
              <a:gd name="T39" fmla="*/ 1451924 h 1702989"/>
              <a:gd name="T40" fmla="*/ 316721 w 1702989"/>
              <a:gd name="T41" fmla="*/ 1275183 h 1702989"/>
              <a:gd name="T42" fmla="*/ 154566 w 1702989"/>
              <a:gd name="T43" fmla="*/ 1334373 h 1702989"/>
              <a:gd name="T44" fmla="*/ 85638 w 1702989"/>
              <a:gd name="T45" fmla="*/ 1214652 h 1702989"/>
              <a:gd name="T46" fmla="*/ 217834 w 1702989"/>
              <a:gd name="T47" fmla="*/ 1103424 h 1702989"/>
              <a:gd name="T48" fmla="*/ 170220 w 1702989"/>
              <a:gd name="T49" fmla="*/ 832639 h 1702989"/>
              <a:gd name="T50" fmla="*/ 8060 w 1702989"/>
              <a:gd name="T51" fmla="*/ 773458 h 1702989"/>
              <a:gd name="T52" fmla="*/ 32001 w 1702989"/>
              <a:gd name="T53" fmla="*/ 637317 h 1702989"/>
              <a:gd name="T54" fmla="*/ 204563 w 1702989"/>
              <a:gd name="T55" fmla="*/ 637321 h 1702989"/>
              <a:gd name="T56" fmla="*/ 341660 w 1702989"/>
              <a:gd name="T57" fmla="*/ 399196 h 1702989"/>
              <a:gd name="T58" fmla="*/ 255374 w 1702989"/>
              <a:gd name="T59" fmla="*/ 249336 h 1702989"/>
              <a:gd name="T60" fmla="*/ 360978 w 1702989"/>
              <a:gd name="T61" fmla="*/ 160475 h 1702989"/>
              <a:gd name="T62" fmla="*/ 493165 w 1702989"/>
              <a:gd name="T63" fmla="*/ 271711 h 1702989"/>
              <a:gd name="T64" fmla="*/ 750824 w 1702989"/>
              <a:gd name="T65" fmla="*/ 177670 h 1702989"/>
              <a:gd name="T66" fmla="*/ 780784 w 1702989"/>
              <a:gd name="T67" fmla="*/ 7252 h 1702989"/>
              <a:gd name="T68" fmla="*/ 918640 w 1702989"/>
              <a:gd name="T69" fmla="*/ 7252 h 1702989"/>
              <a:gd name="T70" fmla="*/ 948600 w 1702989"/>
              <a:gd name="T71" fmla="*/ 177670 h 1702989"/>
              <a:gd name="T72" fmla="*/ 1206259 w 1702989"/>
              <a:gd name="T73" fmla="*/ 271711 h 17029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02989"/>
              <a:gd name="T112" fmla="*/ 0 h 1702989"/>
              <a:gd name="T113" fmla="*/ 1702989 w 1702989"/>
              <a:gd name="T114" fmla="*/ 1702989 h 17029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02989" h="1702989">
                <a:moveTo>
                  <a:pt x="1208789" y="271522"/>
                </a:moveTo>
                <a:lnTo>
                  <a:pt x="1341254" y="160364"/>
                </a:lnTo>
                <a:lnTo>
                  <a:pt x="1447079" y="249162"/>
                </a:lnTo>
                <a:lnTo>
                  <a:pt x="1360612" y="398917"/>
                </a:lnTo>
                <a:cubicBezTo>
                  <a:pt x="1422095" y="468081"/>
                  <a:pt x="1468840" y="549047"/>
                  <a:pt x="1497997" y="636874"/>
                </a:cubicBezTo>
                <a:lnTo>
                  <a:pt x="1670922" y="636870"/>
                </a:lnTo>
                <a:lnTo>
                  <a:pt x="1694911" y="772915"/>
                </a:lnTo>
                <a:lnTo>
                  <a:pt x="1532413" y="832055"/>
                </a:lnTo>
                <a:cubicBezTo>
                  <a:pt x="1535054" y="924558"/>
                  <a:pt x="1518819" y="1016629"/>
                  <a:pt x="1484700" y="1102650"/>
                </a:cubicBezTo>
                <a:lnTo>
                  <a:pt x="1617171" y="1213800"/>
                </a:lnTo>
                <a:lnTo>
                  <a:pt x="1548099" y="1333437"/>
                </a:lnTo>
                <a:lnTo>
                  <a:pt x="1385604" y="1274289"/>
                </a:lnTo>
                <a:cubicBezTo>
                  <a:pt x="1328167" y="1346848"/>
                  <a:pt x="1256549" y="1406943"/>
                  <a:pt x="1175119" y="1450907"/>
                </a:cubicBezTo>
                <a:lnTo>
                  <a:pt x="1205151" y="1621204"/>
                </a:lnTo>
                <a:lnTo>
                  <a:pt x="1075338" y="1668452"/>
                </a:lnTo>
                <a:lnTo>
                  <a:pt x="988879" y="1518692"/>
                </a:lnTo>
                <a:cubicBezTo>
                  <a:pt x="898240" y="1537356"/>
                  <a:pt x="804749" y="1537356"/>
                  <a:pt x="714110" y="1518692"/>
                </a:cubicBezTo>
                <a:lnTo>
                  <a:pt x="627651" y="1668452"/>
                </a:lnTo>
                <a:lnTo>
                  <a:pt x="497838" y="1621204"/>
                </a:lnTo>
                <a:lnTo>
                  <a:pt x="527871" y="1450907"/>
                </a:lnTo>
                <a:cubicBezTo>
                  <a:pt x="446441" y="1406943"/>
                  <a:pt x="374822" y="1346848"/>
                  <a:pt x="317385" y="1274289"/>
                </a:cubicBezTo>
                <a:lnTo>
                  <a:pt x="154890" y="1333437"/>
                </a:lnTo>
                <a:lnTo>
                  <a:pt x="85818" y="1213800"/>
                </a:lnTo>
                <a:lnTo>
                  <a:pt x="218290" y="1102650"/>
                </a:lnTo>
                <a:cubicBezTo>
                  <a:pt x="184171" y="1016629"/>
                  <a:pt x="167936" y="924558"/>
                  <a:pt x="170577" y="832055"/>
                </a:cubicBezTo>
                <a:lnTo>
                  <a:pt x="8078" y="772915"/>
                </a:lnTo>
                <a:lnTo>
                  <a:pt x="32067" y="636870"/>
                </a:lnTo>
                <a:lnTo>
                  <a:pt x="204992" y="636874"/>
                </a:lnTo>
                <a:cubicBezTo>
                  <a:pt x="234148" y="549046"/>
                  <a:pt x="280894" y="468081"/>
                  <a:pt x="342377" y="398917"/>
                </a:cubicBezTo>
                <a:lnTo>
                  <a:pt x="255910" y="249162"/>
                </a:lnTo>
                <a:lnTo>
                  <a:pt x="361735" y="160364"/>
                </a:lnTo>
                <a:lnTo>
                  <a:pt x="494200" y="271522"/>
                </a:lnTo>
                <a:cubicBezTo>
                  <a:pt x="572989" y="222983"/>
                  <a:pt x="660843" y="191008"/>
                  <a:pt x="752399" y="177545"/>
                </a:cubicBezTo>
                <a:lnTo>
                  <a:pt x="782422" y="7246"/>
                </a:lnTo>
                <a:lnTo>
                  <a:pt x="920567" y="7246"/>
                </a:lnTo>
                <a:lnTo>
                  <a:pt x="950590" y="177545"/>
                </a:lnTo>
                <a:cubicBezTo>
                  <a:pt x="1042146" y="191007"/>
                  <a:pt x="1129999" y="222983"/>
                  <a:pt x="1208789" y="271522"/>
                </a:cubicBezTo>
                <a:close/>
              </a:path>
            </a:pathLst>
          </a:custGeom>
          <a:gradFill rotWithShape="1">
            <a:gsLst>
              <a:gs pos="0">
                <a:srgbClr val="C5E5E8"/>
              </a:gs>
              <a:gs pos="50000">
                <a:srgbClr val="B9E2E5"/>
              </a:gs>
              <a:gs pos="100000">
                <a:srgbClr val="A1CBCE"/>
              </a:gs>
            </a:gsLst>
            <a:lin ang="5400000"/>
          </a:gradFill>
          <a:ln>
            <a:noFill/>
          </a:ln>
          <a:effectLst>
            <a:outerShdw blurRad="57150" dist="19050" dir="5400000" algn="ctr" rotWithShape="0">
              <a:srgbClr val="808080">
                <a:alpha val="62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367776" tIns="424316" rIns="367777" bIns="454100" anchor="ctr"/>
          <a:lstStyle/>
          <a:p>
            <a:pPr algn="ctr" defTabSz="889000">
              <a:lnSpc>
                <a:spcPct val="90000"/>
              </a:lnSpc>
              <a:spcAft>
                <a:spcPct val="35000"/>
              </a:spcAft>
              <a:defRPr/>
            </a:pPr>
            <a:r>
              <a:rPr lang="it-IT" sz="2000" dirty="0">
                <a:solidFill>
                  <a:schemeClr val="lt1"/>
                </a:solidFill>
              </a:rPr>
              <a:t>Valutare</a:t>
            </a:r>
          </a:p>
        </p:txBody>
      </p:sp>
      <p:sp>
        <p:nvSpPr>
          <p:cNvPr id="9" name="Figura a mano libera 8">
            <a:extLst>
              <a:ext uri="{FF2B5EF4-FFF2-40B4-BE49-F238E27FC236}">
                <a16:creationId xmlns:a16="http://schemas.microsoft.com/office/drawing/2014/main" id="{B0A96FDD-E1A6-D141-8A10-2667FA42340E}"/>
              </a:ext>
            </a:extLst>
          </p:cNvPr>
          <p:cNvSpPr>
            <a:spLocks/>
          </p:cNvSpPr>
          <p:nvPr/>
        </p:nvSpPr>
        <p:spPr bwMode="auto">
          <a:xfrm rot="5400000">
            <a:off x="5130800" y="3232150"/>
            <a:ext cx="1238250" cy="1238250"/>
          </a:xfrm>
          <a:custGeom>
            <a:avLst/>
            <a:gdLst>
              <a:gd name="T0" fmla="*/ 926087 w 1238537"/>
              <a:gd name="T1" fmla="*/ 313471 h 1238537"/>
              <a:gd name="T2" fmla="*/ 1108687 w 1238537"/>
              <a:gd name="T3" fmla="*/ 258440 h 1238537"/>
              <a:gd name="T4" fmla="*/ 1175875 w 1238537"/>
              <a:gd name="T5" fmla="*/ 374816 h 1238537"/>
              <a:gd name="T6" fmla="*/ 1036919 w 1238537"/>
              <a:gd name="T7" fmla="*/ 505436 h 1238537"/>
              <a:gd name="T8" fmla="*/ 1036919 w 1238537"/>
              <a:gd name="T9" fmla="*/ 732240 h 1238537"/>
              <a:gd name="T10" fmla="*/ 1175875 w 1238537"/>
              <a:gd name="T11" fmla="*/ 862860 h 1238537"/>
              <a:gd name="T12" fmla="*/ 1108687 w 1238537"/>
              <a:gd name="T13" fmla="*/ 979236 h 1238537"/>
              <a:gd name="T14" fmla="*/ 926087 w 1238537"/>
              <a:gd name="T15" fmla="*/ 924205 h 1238537"/>
              <a:gd name="T16" fmla="*/ 729669 w 1238537"/>
              <a:gd name="T17" fmla="*/ 1037607 h 1238537"/>
              <a:gd name="T18" fmla="*/ 686028 w 1238537"/>
              <a:gd name="T19" fmla="*/ 1223257 h 1238537"/>
              <a:gd name="T20" fmla="*/ 551648 w 1238537"/>
              <a:gd name="T21" fmla="*/ 1223257 h 1238537"/>
              <a:gd name="T22" fmla="*/ 508007 w 1238537"/>
              <a:gd name="T23" fmla="*/ 1037607 h 1238537"/>
              <a:gd name="T24" fmla="*/ 311589 w 1238537"/>
              <a:gd name="T25" fmla="*/ 924205 h 1238537"/>
              <a:gd name="T26" fmla="*/ 128989 w 1238537"/>
              <a:gd name="T27" fmla="*/ 979236 h 1238537"/>
              <a:gd name="T28" fmla="*/ 61801 w 1238537"/>
              <a:gd name="T29" fmla="*/ 862860 h 1238537"/>
              <a:gd name="T30" fmla="*/ 200757 w 1238537"/>
              <a:gd name="T31" fmla="*/ 732240 h 1238537"/>
              <a:gd name="T32" fmla="*/ 200757 w 1238537"/>
              <a:gd name="T33" fmla="*/ 505436 h 1238537"/>
              <a:gd name="T34" fmla="*/ 61801 w 1238537"/>
              <a:gd name="T35" fmla="*/ 374816 h 1238537"/>
              <a:gd name="T36" fmla="*/ 128989 w 1238537"/>
              <a:gd name="T37" fmla="*/ 258440 h 1238537"/>
              <a:gd name="T38" fmla="*/ 311589 w 1238537"/>
              <a:gd name="T39" fmla="*/ 313471 h 1238537"/>
              <a:gd name="T40" fmla="*/ 508007 w 1238537"/>
              <a:gd name="T41" fmla="*/ 200070 h 1238537"/>
              <a:gd name="T42" fmla="*/ 551648 w 1238537"/>
              <a:gd name="T43" fmla="*/ 14419 h 1238537"/>
              <a:gd name="T44" fmla="*/ 686028 w 1238537"/>
              <a:gd name="T45" fmla="*/ 14419 h 1238537"/>
              <a:gd name="T46" fmla="*/ 729669 w 1238537"/>
              <a:gd name="T47" fmla="*/ 200070 h 1238537"/>
              <a:gd name="T48" fmla="*/ 926087 w 1238537"/>
              <a:gd name="T49" fmla="*/ 313471 h 12385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38537"/>
              <a:gd name="T76" fmla="*/ 0 h 1238537"/>
              <a:gd name="T77" fmla="*/ 1238537 w 1238537"/>
              <a:gd name="T78" fmla="*/ 1238537 h 123853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38537" h="1238537">
                <a:moveTo>
                  <a:pt x="926732" y="313690"/>
                </a:moveTo>
                <a:lnTo>
                  <a:pt x="1109458" y="258620"/>
                </a:lnTo>
                <a:lnTo>
                  <a:pt x="1176694" y="375077"/>
                </a:lnTo>
                <a:lnTo>
                  <a:pt x="1037639" y="505787"/>
                </a:lnTo>
                <a:cubicBezTo>
                  <a:pt x="1057796" y="580099"/>
                  <a:pt x="1057796" y="658438"/>
                  <a:pt x="1037639" y="732750"/>
                </a:cubicBezTo>
                <a:lnTo>
                  <a:pt x="1176694" y="863460"/>
                </a:lnTo>
                <a:lnTo>
                  <a:pt x="1109458" y="979917"/>
                </a:lnTo>
                <a:lnTo>
                  <a:pt x="926732" y="924847"/>
                </a:lnTo>
                <a:cubicBezTo>
                  <a:pt x="872455" y="979459"/>
                  <a:pt x="804610" y="1018629"/>
                  <a:pt x="730176" y="1038329"/>
                </a:cubicBezTo>
                <a:lnTo>
                  <a:pt x="686505" y="1224109"/>
                </a:lnTo>
                <a:lnTo>
                  <a:pt x="552032" y="1224109"/>
                </a:lnTo>
                <a:lnTo>
                  <a:pt x="508361" y="1038329"/>
                </a:lnTo>
                <a:cubicBezTo>
                  <a:pt x="433927" y="1018629"/>
                  <a:pt x="366083" y="979460"/>
                  <a:pt x="311805" y="924847"/>
                </a:cubicBezTo>
                <a:lnTo>
                  <a:pt x="129079" y="979917"/>
                </a:lnTo>
                <a:lnTo>
                  <a:pt x="61843" y="863460"/>
                </a:lnTo>
                <a:lnTo>
                  <a:pt x="200898" y="732750"/>
                </a:lnTo>
                <a:cubicBezTo>
                  <a:pt x="180741" y="658438"/>
                  <a:pt x="180741" y="580099"/>
                  <a:pt x="200898" y="505787"/>
                </a:cubicBezTo>
                <a:lnTo>
                  <a:pt x="61843" y="375077"/>
                </a:lnTo>
                <a:lnTo>
                  <a:pt x="129079" y="258620"/>
                </a:lnTo>
                <a:lnTo>
                  <a:pt x="311805" y="313690"/>
                </a:lnTo>
                <a:cubicBezTo>
                  <a:pt x="366082" y="259078"/>
                  <a:pt x="433927" y="219908"/>
                  <a:pt x="508361" y="200208"/>
                </a:cubicBezTo>
                <a:lnTo>
                  <a:pt x="552032" y="14428"/>
                </a:lnTo>
                <a:lnTo>
                  <a:pt x="686505" y="14428"/>
                </a:lnTo>
                <a:lnTo>
                  <a:pt x="730176" y="200208"/>
                </a:lnTo>
                <a:cubicBezTo>
                  <a:pt x="804610" y="219908"/>
                  <a:pt x="872454" y="259077"/>
                  <a:pt x="926732" y="313690"/>
                </a:cubicBezTo>
                <a:close/>
              </a:path>
            </a:pathLst>
          </a:custGeom>
          <a:gradFill rotWithShape="1">
            <a:gsLst>
              <a:gs pos="0">
                <a:srgbClr val="C5E5E8"/>
              </a:gs>
              <a:gs pos="50000">
                <a:srgbClr val="B9E2E5"/>
              </a:gs>
              <a:gs pos="100000">
                <a:srgbClr val="A1CBCE"/>
              </a:gs>
            </a:gsLst>
            <a:lin ang="5400000"/>
          </a:gradFill>
          <a:ln>
            <a:noFill/>
          </a:ln>
          <a:effectLst>
            <a:outerShdw blurRad="57150" dist="19050" dir="5400000" algn="ctr" rotWithShape="0">
              <a:srgbClr val="808080">
                <a:alpha val="62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337205" tIns="339090" rIns="337205" bIns="339090" anchor="ctr"/>
          <a:lstStyle/>
          <a:p>
            <a:pPr algn="ctr" defTabSz="889000">
              <a:lnSpc>
                <a:spcPct val="90000"/>
              </a:lnSpc>
              <a:spcAft>
                <a:spcPct val="35000"/>
              </a:spcAft>
              <a:defRPr/>
            </a:pPr>
            <a:r>
              <a:rPr lang="it-IT" sz="2000" dirty="0">
                <a:solidFill>
                  <a:schemeClr val="lt1"/>
                </a:solidFill>
              </a:rPr>
              <a:t>per</a:t>
            </a:r>
          </a:p>
        </p:txBody>
      </p:sp>
      <p:sp>
        <p:nvSpPr>
          <p:cNvPr id="10" name="Freccia ad arco 9">
            <a:extLst>
              <a:ext uri="{FF2B5EF4-FFF2-40B4-BE49-F238E27FC236}">
                <a16:creationId xmlns:a16="http://schemas.microsoft.com/office/drawing/2014/main" id="{59327050-8256-9F49-83B9-C61BBAAFF973}"/>
              </a:ext>
            </a:extLst>
          </p:cNvPr>
          <p:cNvSpPr>
            <a:spLocks/>
          </p:cNvSpPr>
          <p:nvPr/>
        </p:nvSpPr>
        <p:spPr bwMode="auto">
          <a:xfrm rot="9240573">
            <a:off x="4657726" y="4222751"/>
            <a:ext cx="2093913" cy="2093913"/>
          </a:xfrm>
          <a:custGeom>
            <a:avLst/>
            <a:gdLst>
              <a:gd name="T0" fmla="*/ 809853 w 2093913"/>
              <a:gd name="T1" fmla="*/ 97244 h 2093913"/>
              <a:gd name="T2" fmla="*/ 1923027 w 2093913"/>
              <a:gd name="T3" fmla="*/ 610298 h 2093913"/>
              <a:gd name="T4" fmla="*/ 1662549 w 2093913"/>
              <a:gd name="T5" fmla="*/ 1808018 h 2093913"/>
              <a:gd name="T6" fmla="*/ 1700545 w 2093913"/>
              <a:gd name="T7" fmla="*/ 1864285 h 2093913"/>
              <a:gd name="T8" fmla="*/ 1566175 w 2093913"/>
              <a:gd name="T9" fmla="*/ 1815858 h 2093913"/>
              <a:gd name="T10" fmla="*/ 1567170 w 2093913"/>
              <a:gd name="T11" fmla="*/ 1666771 h 2093913"/>
              <a:gd name="T12" fmla="*/ 1605151 w 2093913"/>
              <a:gd name="T13" fmla="*/ 1723018 h 2093913"/>
              <a:gd name="T14" fmla="*/ 1829633 w 2093913"/>
              <a:gd name="T15" fmla="*/ 651917 h 2093913"/>
              <a:gd name="T16" fmla="*/ 834594 w 2093913"/>
              <a:gd name="T17" fmla="*/ 196344 h 2093913"/>
              <a:gd name="T18" fmla="*/ 809853 w 2093913"/>
              <a:gd name="T19" fmla="*/ 97244 h 20939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93913" h="2093913">
                <a:moveTo>
                  <a:pt x="809853" y="97244"/>
                </a:moveTo>
                <a:cubicBezTo>
                  <a:pt x="1255315" y="-13969"/>
                  <a:pt x="1718213" y="199377"/>
                  <a:pt x="1923027" y="610298"/>
                </a:cubicBezTo>
                <a:cubicBezTo>
                  <a:pt x="2127841" y="1021219"/>
                  <a:pt x="2019525" y="1519274"/>
                  <a:pt x="1662549" y="1808018"/>
                </a:cubicBezTo>
                <a:lnTo>
                  <a:pt x="1700545" y="1864285"/>
                </a:lnTo>
                <a:lnTo>
                  <a:pt x="1566175" y="1815858"/>
                </a:lnTo>
                <a:cubicBezTo>
                  <a:pt x="1566507" y="1766162"/>
                  <a:pt x="1566838" y="1716467"/>
                  <a:pt x="1567170" y="1666771"/>
                </a:cubicBezTo>
                <a:lnTo>
                  <a:pt x="1605151" y="1723018"/>
                </a:lnTo>
                <a:cubicBezTo>
                  <a:pt x="1920983" y="1462249"/>
                  <a:pt x="2014182" y="1017556"/>
                  <a:pt x="1829633" y="651917"/>
                </a:cubicBezTo>
                <a:cubicBezTo>
                  <a:pt x="1645084" y="286278"/>
                  <a:pt x="1231970" y="97136"/>
                  <a:pt x="834594" y="196344"/>
                </a:cubicBezTo>
                <a:lnTo>
                  <a:pt x="809853" y="97244"/>
                </a:lnTo>
                <a:close/>
              </a:path>
            </a:pathLst>
          </a:custGeom>
          <a:gradFill rotWithShape="1">
            <a:gsLst>
              <a:gs pos="0">
                <a:srgbClr val="E2F1F3"/>
              </a:gs>
              <a:gs pos="50000">
                <a:srgbClr val="D9EEF0"/>
              </a:gs>
              <a:gs pos="100000">
                <a:srgbClr val="BED5D7"/>
              </a:gs>
            </a:gsLst>
            <a:lin ang="5400000"/>
          </a:gradFill>
          <a:ln>
            <a:noFill/>
          </a:ln>
          <a:effectLst>
            <a:outerShdw blurRad="57150" dist="19050" dir="5400000" algn="ctr" rotWithShape="0">
              <a:srgbClr val="000000">
                <a:alpha val="62999"/>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1" name="Forma 10">
            <a:extLst>
              <a:ext uri="{FF2B5EF4-FFF2-40B4-BE49-F238E27FC236}">
                <a16:creationId xmlns:a16="http://schemas.microsoft.com/office/drawing/2014/main" id="{00939F1F-21D2-554A-A95A-D82D4E47ABAB}"/>
              </a:ext>
            </a:extLst>
          </p:cNvPr>
          <p:cNvSpPr>
            <a:spLocks/>
          </p:cNvSpPr>
          <p:nvPr/>
        </p:nvSpPr>
        <p:spPr bwMode="auto">
          <a:xfrm rot="5175904">
            <a:off x="5002214" y="3017839"/>
            <a:ext cx="1584325" cy="1584325"/>
          </a:xfrm>
          <a:custGeom>
            <a:avLst/>
            <a:gdLst>
              <a:gd name="T0" fmla="*/ 512721 w 1584325"/>
              <a:gd name="T1" fmla="*/ 124242 h 1584325"/>
              <a:gd name="T2" fmla="*/ 552174 w 1584325"/>
              <a:gd name="T3" fmla="*/ 218542 h 1584325"/>
              <a:gd name="T4" fmla="*/ 172356 w 1584325"/>
              <a:gd name="T5" fmla="*/ 841908 h 1584325"/>
              <a:gd name="T6" fmla="*/ 238495 w 1584325"/>
              <a:gd name="T7" fmla="*/ 827429 h 1584325"/>
              <a:gd name="T8" fmla="*/ 134819 w 1584325"/>
              <a:gd name="T9" fmla="*/ 936063 h 1584325"/>
              <a:gd name="T10" fmla="*/ 5508 w 1584325"/>
              <a:gd name="T11" fmla="*/ 878433 h 1584325"/>
              <a:gd name="T12" fmla="*/ 71709 w 1584325"/>
              <a:gd name="T13" fmla="*/ 863941 h 1584325"/>
              <a:gd name="T14" fmla="*/ 512721 w 1584325"/>
              <a:gd name="T15" fmla="*/ 124242 h 15843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4325" h="1584325">
                <a:moveTo>
                  <a:pt x="512721" y="124242"/>
                </a:moveTo>
                <a:lnTo>
                  <a:pt x="552174" y="218542"/>
                </a:lnTo>
                <a:cubicBezTo>
                  <a:pt x="304089" y="322335"/>
                  <a:pt x="150841" y="573848"/>
                  <a:pt x="172356" y="841908"/>
                </a:cubicBezTo>
                <a:lnTo>
                  <a:pt x="238495" y="827429"/>
                </a:lnTo>
                <a:lnTo>
                  <a:pt x="134819" y="936063"/>
                </a:lnTo>
                <a:lnTo>
                  <a:pt x="5508" y="878433"/>
                </a:lnTo>
                <a:lnTo>
                  <a:pt x="71709" y="863941"/>
                </a:lnTo>
                <a:cubicBezTo>
                  <a:pt x="40157" y="547244"/>
                  <a:pt x="219117" y="247078"/>
                  <a:pt x="512721" y="124242"/>
                </a:cubicBezTo>
                <a:close/>
              </a:path>
            </a:pathLst>
          </a:custGeom>
          <a:gradFill rotWithShape="1">
            <a:gsLst>
              <a:gs pos="0">
                <a:srgbClr val="E2F1F3"/>
              </a:gs>
              <a:gs pos="50000">
                <a:srgbClr val="D9EEF0"/>
              </a:gs>
              <a:gs pos="100000">
                <a:srgbClr val="BED5D7"/>
              </a:gs>
            </a:gsLst>
            <a:lin ang="5400000"/>
          </a:gradFill>
          <a:ln>
            <a:noFill/>
          </a:ln>
          <a:effectLst>
            <a:outerShdw blurRad="57150" dist="19050" dir="5400000" algn="ctr" rotWithShape="0">
              <a:srgbClr val="000000">
                <a:alpha val="62999"/>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2" name="Titolo 1">
            <a:extLst>
              <a:ext uri="{FF2B5EF4-FFF2-40B4-BE49-F238E27FC236}">
                <a16:creationId xmlns:a16="http://schemas.microsoft.com/office/drawing/2014/main" id="{103EB3DB-3165-47E1-95D4-C9465C13847F}"/>
              </a:ext>
            </a:extLst>
          </p:cNvPr>
          <p:cNvSpPr txBox="1">
            <a:spLocks/>
          </p:cNvSpPr>
          <p:nvPr/>
        </p:nvSpPr>
        <p:spPr>
          <a:xfrm>
            <a:off x="0" y="234347"/>
            <a:ext cx="12192000" cy="901726"/>
          </a:xfrm>
          <a:prstGeom prst="rect">
            <a:avLst/>
          </a:prstGeom>
          <a:solidFill>
            <a:srgbClr val="4472C4"/>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4000" b="1" dirty="0">
                <a:solidFill>
                  <a:schemeClr val="bg1"/>
                </a:solidFill>
                <a:latin typeface="+mn-lt"/>
              </a:rPr>
              <a:t>QUANDO SI VALUTA …</a:t>
            </a:r>
          </a:p>
        </p:txBody>
      </p:sp>
    </p:spTree>
    <p:custDataLst>
      <p:tags r:id="rId1"/>
    </p:custDataLst>
    <p:extLst>
      <p:ext uri="{BB962C8B-B14F-4D97-AF65-F5344CB8AC3E}">
        <p14:creationId xmlns:p14="http://schemas.microsoft.com/office/powerpoint/2010/main" val="33611690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1"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par>
                          <p:cTn id="14" fill="hold" nodeType="afterGroup">
                            <p:stCondLst>
                              <p:cond delay="500"/>
                            </p:stCondLst>
                            <p:childTnLst>
                              <p:par>
                                <p:cTn id="15" presetID="10" presetClass="entr" presetSubtype="0" fill="hold" grpId="1"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nodeType="afterGroup">
                            <p:stCondLst>
                              <p:cond delay="1000"/>
                            </p:stCondLst>
                            <p:childTnLst>
                              <p:par>
                                <p:cTn id="19" presetID="8" presetClass="emph" presetSubtype="0" fill="hold" grpId="0" nodeType="afterEffect">
                                  <p:stCondLst>
                                    <p:cond delay="0"/>
                                  </p:stCondLst>
                                  <p:childTnLst>
                                    <p:animRot by="21600000">
                                      <p:cBhvr>
                                        <p:cTn id="20" dur="2000" fill="hold"/>
                                        <p:tgtEl>
                                          <p:spTgt spid="8"/>
                                        </p:tgtEl>
                                        <p:attrNameLst>
                                          <p:attrName>r</p:attrName>
                                        </p:attrNameLst>
                                      </p:cBhvr>
                                    </p:animRot>
                                  </p:childTnLst>
                                </p:cTn>
                              </p:par>
                              <p:par>
                                <p:cTn id="21" presetID="8" presetClass="emph" presetSubtype="0" fill="hold" grpId="0" nodeType="withEffect">
                                  <p:stCondLst>
                                    <p:cond delay="0"/>
                                  </p:stCondLst>
                                  <p:childTnLst>
                                    <p:animRot by="-5400000">
                                      <p:cBhvr>
                                        <p:cTn id="22" dur="2000" fill="hold"/>
                                        <p:tgtEl>
                                          <p:spTgt spid="9"/>
                                        </p:tgtEl>
                                        <p:attrNameLst>
                                          <p:attrName>r</p:attrName>
                                        </p:attrNameLst>
                                      </p:cBhvr>
                                    </p:animRot>
                                  </p:childTnLst>
                                </p:cTn>
                              </p:par>
                            </p:childTnLst>
                          </p:cTn>
                        </p:par>
                        <p:par>
                          <p:cTn id="23" fill="hold" nodeType="afterGroup">
                            <p:stCondLst>
                              <p:cond delay="3000"/>
                            </p:stCondLst>
                            <p:childTnLst>
                              <p:par>
                                <p:cTn id="24" presetID="10" presetClass="entr" presetSubtype="0"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par>
                          <p:cTn id="30" fill="hold" nodeType="afterGroup">
                            <p:stCondLst>
                              <p:cond delay="3500"/>
                            </p:stCondLst>
                            <p:childTnLst>
                              <p:par>
                                <p:cTn id="31" presetID="2" presetClass="entr" presetSubtype="8"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0-#ppt_w/2"/>
                                          </p:val>
                                        </p:tav>
                                        <p:tav tm="100000">
                                          <p:val>
                                            <p:strVal val="#ppt_x"/>
                                          </p:val>
                                        </p:tav>
                                      </p:tavLst>
                                    </p:anim>
                                    <p:anim calcmode="lin" valueType="num">
                                      <p:cBhvr additive="base">
                                        <p:cTn id="34" dur="500" fill="hold"/>
                                        <p:tgtEl>
                                          <p:spTgt spid="4"/>
                                        </p:tgtEl>
                                        <p:attrNameLst>
                                          <p:attrName>ppt_y</p:attrName>
                                        </p:attrNameLst>
                                      </p:cBhvr>
                                      <p:tavLst>
                                        <p:tav tm="0">
                                          <p:val>
                                            <p:strVal val="#ppt_y"/>
                                          </p:val>
                                        </p:tav>
                                        <p:tav tm="100000">
                                          <p:val>
                                            <p:strVal val="#ppt_y"/>
                                          </p:val>
                                        </p:tav>
                                      </p:tavLst>
                                    </p:anim>
                                  </p:childTnLst>
                                </p:cTn>
                              </p:par>
                            </p:childTnLst>
                          </p:cTn>
                        </p:par>
                        <p:par>
                          <p:cTn id="35" fill="hold" nodeType="afterGroup">
                            <p:stCondLst>
                              <p:cond delay="4000"/>
                            </p:stCondLst>
                            <p:childTnLst>
                              <p:par>
                                <p:cTn id="36" presetID="2" presetClass="entr" presetSubtype="2"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fill="hold"/>
                                        <p:tgtEl>
                                          <p:spTgt spid="6"/>
                                        </p:tgtEl>
                                        <p:attrNameLst>
                                          <p:attrName>ppt_x</p:attrName>
                                        </p:attrNameLst>
                                      </p:cBhvr>
                                      <p:tavLst>
                                        <p:tav tm="0">
                                          <p:val>
                                            <p:strVal val="1+#ppt_w/2"/>
                                          </p:val>
                                        </p:tav>
                                        <p:tav tm="100000">
                                          <p:val>
                                            <p:strVal val="#ppt_x"/>
                                          </p:val>
                                        </p:tav>
                                      </p:tavLst>
                                    </p:anim>
                                    <p:anim calcmode="lin" valueType="num">
                                      <p:cBhvr additive="base">
                                        <p:cTn id="39"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 grpId="0" animBg="1"/>
      <p:bldP spid="5" grpId="0" animBg="1"/>
      <p:bldP spid="6" grpId="0" animBg="1"/>
      <p:bldP spid="7" grpId="0" animBg="1"/>
      <p:bldP spid="8" grpId="0" animBg="1"/>
      <p:bldP spid="8" grpId="1" animBg="1"/>
      <p:bldP spid="9" grpId="0" animBg="1"/>
      <p:bldP spid="9"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19">
            <a:extLst>
              <a:ext uri="{FF2B5EF4-FFF2-40B4-BE49-F238E27FC236}">
                <a16:creationId xmlns:a16="http://schemas.microsoft.com/office/drawing/2014/main" id="{74798727-3D99-AE48-A060-C07C74D6F925}"/>
              </a:ext>
            </a:extLst>
          </p:cNvPr>
          <p:cNvSpPr>
            <a:spLocks noGrp="1" noChangeArrowheads="1"/>
          </p:cNvSpPr>
          <p:nvPr>
            <p:ph type="body" idx="1"/>
          </p:nvPr>
        </p:nvSpPr>
        <p:spPr bwMode="auto">
          <a:xfrm>
            <a:off x="421200" y="1600201"/>
            <a:ext cx="10544962" cy="5023452"/>
          </a:xfrm>
          <a:solidFill>
            <a:schemeClr val="accent3">
              <a:lumMod val="20000"/>
              <a:lumOff val="80000"/>
            </a:schemeClr>
          </a:solidFill>
        </p:spPr>
        <p:txBody>
          <a:bodyPr vert="horz" wrap="square" lIns="91440" tIns="45720" rIns="91440" bIns="45720" numCol="1" rtlCol="0" anchor="ctr" anchorCtr="0" compatLnSpc="1">
            <a:prstTxWarp prst="textNoShape">
              <a:avLst/>
            </a:prstTxWarp>
            <a:normAutofit/>
          </a:bodyPr>
          <a:lstStyle/>
          <a:p>
            <a:pPr>
              <a:spcBef>
                <a:spcPts val="650"/>
              </a:spcBef>
              <a:buClr>
                <a:srgbClr val="000000"/>
              </a:buClr>
              <a:buFont typeface="Wingdings" pitchFamily="2" charset="2"/>
              <a:buChar char=""/>
            </a:pPr>
            <a:r>
              <a:rPr lang="it-IT" altLang="it-IT" sz="2400" dirty="0">
                <a:solidFill>
                  <a:srgbClr val="000000"/>
                </a:solidFill>
              </a:rPr>
              <a:t>La </a:t>
            </a:r>
            <a:r>
              <a:rPr lang="it-IT" altLang="it-IT" sz="2400" u="sng" dirty="0">
                <a:solidFill>
                  <a:srgbClr val="000000"/>
                </a:solidFill>
              </a:rPr>
              <a:t>valutazione formativa</a:t>
            </a:r>
            <a:r>
              <a:rPr lang="it-IT" altLang="it-IT" sz="2400" dirty="0">
                <a:solidFill>
                  <a:srgbClr val="000000"/>
                </a:solidFill>
              </a:rPr>
              <a:t> è finalizzata a intervenire durante il processo formativo e mira al miglioramento in fieri, al fine di correggere i programmi per renderli adeguati all’utenza.</a:t>
            </a:r>
            <a:r>
              <a:rPr lang="it-IT" altLang="it-IT" sz="2000" baseline="30000" dirty="0">
                <a:solidFill>
                  <a:srgbClr val="000000"/>
                </a:solidFill>
              </a:rPr>
              <a:t>*</a:t>
            </a:r>
          </a:p>
          <a:p>
            <a:pPr>
              <a:spcBef>
                <a:spcPts val="650"/>
              </a:spcBef>
              <a:buClr>
                <a:srgbClr val="000000"/>
              </a:buClr>
              <a:buNone/>
            </a:pPr>
            <a:endParaRPr lang="it-IT" altLang="it-IT" dirty="0">
              <a:solidFill>
                <a:srgbClr val="009999"/>
              </a:solidFill>
            </a:endParaRPr>
          </a:p>
          <a:p>
            <a:pPr>
              <a:spcBef>
                <a:spcPts val="650"/>
              </a:spcBef>
              <a:buClr>
                <a:srgbClr val="000000"/>
              </a:buClr>
              <a:buFont typeface="Wingdings" pitchFamily="2" charset="2"/>
              <a:buChar char=""/>
            </a:pPr>
            <a:r>
              <a:rPr lang="it-IT" altLang="it-IT" sz="2400" dirty="0">
                <a:solidFill>
                  <a:srgbClr val="000000"/>
                </a:solidFill>
              </a:rPr>
              <a:t>La </a:t>
            </a:r>
            <a:r>
              <a:rPr lang="it-IT" altLang="it-IT" sz="2400" u="sng" dirty="0">
                <a:solidFill>
                  <a:srgbClr val="000000"/>
                </a:solidFill>
              </a:rPr>
              <a:t>valutazione sommativa</a:t>
            </a:r>
            <a:r>
              <a:rPr lang="it-IT" altLang="it-IT" sz="2400" dirty="0">
                <a:solidFill>
                  <a:srgbClr val="000000"/>
                </a:solidFill>
              </a:rPr>
              <a:t> consiste nella rendicontazione dei risultati raggiunti, si identifica con una vera e propria attività di bilancio.</a:t>
            </a:r>
            <a:r>
              <a:rPr lang="it-IT" altLang="it-IT" sz="2000" baseline="30000" dirty="0">
                <a:solidFill>
                  <a:srgbClr val="000000"/>
                </a:solidFill>
              </a:rPr>
              <a:t>*</a:t>
            </a:r>
            <a:r>
              <a:rPr lang="it-IT" altLang="it-IT" sz="2400" dirty="0">
                <a:solidFill>
                  <a:srgbClr val="000000"/>
                </a:solidFill>
              </a:rPr>
              <a:t> </a:t>
            </a:r>
          </a:p>
          <a:p>
            <a:pPr algn="ctr">
              <a:spcBef>
                <a:spcPts val="650"/>
              </a:spcBef>
              <a:buClr>
                <a:srgbClr val="000000"/>
              </a:buClr>
              <a:buNone/>
            </a:pPr>
            <a:endParaRPr lang="it-IT" altLang="it-IT" sz="1000" dirty="0">
              <a:solidFill>
                <a:srgbClr val="000000"/>
              </a:solidFill>
            </a:endParaRPr>
          </a:p>
          <a:p>
            <a:pPr algn="ctr">
              <a:spcBef>
                <a:spcPts val="650"/>
              </a:spcBef>
              <a:buClr>
                <a:srgbClr val="000000"/>
              </a:buClr>
              <a:buNone/>
            </a:pPr>
            <a:r>
              <a:rPr lang="it-IT" altLang="it-IT" dirty="0">
                <a:solidFill>
                  <a:srgbClr val="00B050"/>
                </a:solidFill>
              </a:rPr>
              <a:t>Entrambe le funzioni sono rivolte al miglioramento del processo formativo.</a:t>
            </a:r>
            <a:r>
              <a:rPr lang="it-IT" altLang="it-IT" sz="2000" baseline="30000" dirty="0">
                <a:solidFill>
                  <a:srgbClr val="000000"/>
                </a:solidFill>
              </a:rPr>
              <a:t>*</a:t>
            </a:r>
            <a:r>
              <a:rPr lang="it-IT" altLang="it-IT" dirty="0">
                <a:solidFill>
                  <a:srgbClr val="00B050"/>
                </a:solidFill>
              </a:rPr>
              <a:t> </a:t>
            </a:r>
            <a:endParaRPr lang="es-ES" altLang="it-IT" dirty="0"/>
          </a:p>
        </p:txBody>
      </p:sp>
      <p:sp>
        <p:nvSpPr>
          <p:cNvPr id="17411" name="CasellaDiTesto 3">
            <a:extLst>
              <a:ext uri="{FF2B5EF4-FFF2-40B4-BE49-F238E27FC236}">
                <a16:creationId xmlns:a16="http://schemas.microsoft.com/office/drawing/2014/main" id="{F1E5C0BE-C5DF-534B-B7B9-FCA82055F097}"/>
              </a:ext>
            </a:extLst>
          </p:cNvPr>
          <p:cNvSpPr txBox="1">
            <a:spLocks noChangeArrowheads="1"/>
          </p:cNvSpPr>
          <p:nvPr/>
        </p:nvSpPr>
        <p:spPr bwMode="auto">
          <a:xfrm>
            <a:off x="1524001" y="5856288"/>
            <a:ext cx="89201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u="sng">
                <a:solidFill>
                  <a:schemeClr val="tx1"/>
                </a:solidFill>
                <a:latin typeface="Arial" panose="020B0604020202020204" pitchFamily="34" charset="0"/>
                <a:ea typeface="MS PGothic" panose="020B0600070205080204" pitchFamily="34" charset="-128"/>
              </a:defRPr>
            </a:lvl1pPr>
            <a:lvl2pPr marL="742950" indent="-285750">
              <a:defRPr u="sng">
                <a:solidFill>
                  <a:schemeClr val="tx1"/>
                </a:solidFill>
                <a:latin typeface="Arial" panose="020B0604020202020204" pitchFamily="34" charset="0"/>
                <a:ea typeface="MS PGothic" panose="020B0600070205080204" pitchFamily="34" charset="-128"/>
              </a:defRPr>
            </a:lvl2pPr>
            <a:lvl3pPr marL="1143000" indent="-228600">
              <a:defRPr u="sng">
                <a:solidFill>
                  <a:schemeClr val="tx1"/>
                </a:solidFill>
                <a:latin typeface="Arial" panose="020B0604020202020204" pitchFamily="34" charset="0"/>
                <a:ea typeface="MS PGothic" panose="020B0600070205080204" pitchFamily="34" charset="-128"/>
              </a:defRPr>
            </a:lvl3pPr>
            <a:lvl4pPr marL="1600200" indent="-228600">
              <a:defRPr u="sng">
                <a:solidFill>
                  <a:schemeClr val="tx1"/>
                </a:solidFill>
                <a:latin typeface="Arial" panose="020B0604020202020204" pitchFamily="34" charset="0"/>
                <a:ea typeface="MS PGothic" panose="020B0600070205080204" pitchFamily="34" charset="-128"/>
              </a:defRPr>
            </a:lvl4pPr>
            <a:lvl5pPr marL="2057400" indent="-22860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r>
              <a:rPr lang="it-IT" altLang="it-IT" sz="1200" u="none"/>
              <a:t>* </a:t>
            </a:r>
            <a:r>
              <a:rPr lang="en-US" altLang="it-IT" sz="1200" u="none"/>
              <a:t>Scriven, M. (1967). </a:t>
            </a:r>
            <a:r>
              <a:rPr lang="en-US" altLang="it-IT" sz="1200" i="1" u="none"/>
              <a:t>The methodology of evaluation</a:t>
            </a:r>
            <a:r>
              <a:rPr lang="en-US" altLang="it-IT" sz="1200" u="none"/>
              <a:t>. R.W. Tyler, R M. Gagne, M. Scriven (eds.), Perspectives of </a:t>
            </a:r>
            <a:br>
              <a:rPr lang="en-US" altLang="it-IT" sz="1200" u="none">
                <a:solidFill>
                  <a:srgbClr val="FF00FF"/>
                </a:solidFill>
              </a:rPr>
            </a:br>
            <a:r>
              <a:rPr lang="en-US" altLang="it-IT" sz="1200" u="none"/>
              <a:t>curriculum evaluation, American Educational Research Association  Monograph Series on  Curriculum Evaluation Vol. 1 </a:t>
            </a:r>
            <a:br>
              <a:rPr lang="en-US" altLang="it-IT" sz="1200" u="none">
                <a:solidFill>
                  <a:srgbClr val="FF00FF"/>
                </a:solidFill>
              </a:rPr>
            </a:br>
            <a:r>
              <a:rPr lang="en-US" altLang="it-IT" sz="1200" u="none"/>
              <a:t>pp.39-83. Chicago, IL: Rand McNally.</a:t>
            </a:r>
            <a:endParaRPr lang="it-IT" altLang="it-IT" sz="1200" u="none"/>
          </a:p>
        </p:txBody>
      </p:sp>
      <p:sp>
        <p:nvSpPr>
          <p:cNvPr id="5" name="Titolo 1">
            <a:extLst>
              <a:ext uri="{FF2B5EF4-FFF2-40B4-BE49-F238E27FC236}">
                <a16:creationId xmlns:a16="http://schemas.microsoft.com/office/drawing/2014/main" id="{B5369A8A-FC8F-4C51-B24F-F06D223CE800}"/>
              </a:ext>
            </a:extLst>
          </p:cNvPr>
          <p:cNvSpPr txBox="1">
            <a:spLocks/>
          </p:cNvSpPr>
          <p:nvPr/>
        </p:nvSpPr>
        <p:spPr>
          <a:xfrm>
            <a:off x="0" y="234347"/>
            <a:ext cx="12192000" cy="901726"/>
          </a:xfrm>
          <a:prstGeom prst="rect">
            <a:avLst/>
          </a:prstGeom>
          <a:solidFill>
            <a:srgbClr val="4472C4"/>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4000" b="1" dirty="0">
                <a:solidFill>
                  <a:schemeClr val="bg1"/>
                </a:solidFill>
                <a:latin typeface="+mn-lt"/>
              </a:rPr>
              <a:t>FUNZIONI DELLA VALUTAZIONE</a:t>
            </a:r>
          </a:p>
        </p:txBody>
      </p:sp>
    </p:spTree>
    <p:custDataLst>
      <p:tags r:id="rId1"/>
    </p:custDataLst>
    <p:extLst>
      <p:ext uri="{BB962C8B-B14F-4D97-AF65-F5344CB8AC3E}">
        <p14:creationId xmlns:p14="http://schemas.microsoft.com/office/powerpoint/2010/main" val="29734227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500"/>
                                        <p:tgtEl>
                                          <p:spTgt spid="7171">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4" end="4"/>
                                            </p:txEl>
                                          </p:spTgt>
                                        </p:tgtEl>
                                        <p:attrNameLst>
                                          <p:attrName>style.visibility</p:attrName>
                                        </p:attrNameLst>
                                      </p:cBhvr>
                                      <p:to>
                                        <p:strVal val="visible"/>
                                      </p:to>
                                    </p:set>
                                    <p:animEffect transition="in" filter="fade">
                                      <p:cBhvr>
                                        <p:cTn id="12" dur="500"/>
                                        <p:tgtEl>
                                          <p:spTgt spid="71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19">
            <a:extLst>
              <a:ext uri="{FF2B5EF4-FFF2-40B4-BE49-F238E27FC236}">
                <a16:creationId xmlns:a16="http://schemas.microsoft.com/office/drawing/2014/main" id="{413FAAAB-83DF-D34B-89A1-F408E34805A5}"/>
              </a:ext>
            </a:extLst>
          </p:cNvPr>
          <p:cNvSpPr txBox="1">
            <a:spLocks noChangeArrowheads="1"/>
          </p:cNvSpPr>
          <p:nvPr/>
        </p:nvSpPr>
        <p:spPr bwMode="auto">
          <a:xfrm>
            <a:off x="421200" y="1512000"/>
            <a:ext cx="11342255" cy="4551217"/>
          </a:xfrm>
          <a:prstGeom prst="rect">
            <a:avLst/>
          </a:prstGeom>
          <a:solidFill>
            <a:schemeClr val="accent3">
              <a:lumMod val="20000"/>
              <a:lumOff val="80000"/>
            </a:schemeClr>
          </a:solidFill>
          <a:ln>
            <a:noFill/>
          </a:ln>
          <a:effectLst/>
        </p:spPr>
        <p:txBody>
          <a:bodyPr anchor="ctr"/>
          <a:lstStyle>
            <a:lvl1pPr>
              <a:defRPr u="sng">
                <a:solidFill>
                  <a:schemeClr val="tx1"/>
                </a:solidFill>
                <a:latin typeface="Arial" panose="020B0604020202020204" pitchFamily="34" charset="0"/>
                <a:ea typeface="MS PGothic" panose="020B0600070205080204" pitchFamily="34" charset="-128"/>
              </a:defRPr>
            </a:lvl1pPr>
            <a:lvl2pPr marL="742950" indent="-285750">
              <a:defRPr u="sng">
                <a:solidFill>
                  <a:schemeClr val="tx1"/>
                </a:solidFill>
                <a:latin typeface="Arial" panose="020B0604020202020204" pitchFamily="34" charset="0"/>
                <a:ea typeface="MS PGothic" panose="020B0600070205080204" pitchFamily="34" charset="-128"/>
              </a:defRPr>
            </a:lvl2pPr>
            <a:lvl3pPr marL="1143000" indent="-228600">
              <a:defRPr u="sng">
                <a:solidFill>
                  <a:schemeClr val="tx1"/>
                </a:solidFill>
                <a:latin typeface="Arial" panose="020B0604020202020204" pitchFamily="34" charset="0"/>
                <a:ea typeface="MS PGothic" panose="020B0600070205080204" pitchFamily="34" charset="-128"/>
              </a:defRPr>
            </a:lvl3pPr>
            <a:lvl4pPr marL="1600200" indent="-228600">
              <a:defRPr u="sng">
                <a:solidFill>
                  <a:schemeClr val="tx1"/>
                </a:solidFill>
                <a:latin typeface="Arial" panose="020B0604020202020204" pitchFamily="34" charset="0"/>
                <a:ea typeface="MS PGothic" panose="020B0600070205080204" pitchFamily="34" charset="-128"/>
              </a:defRPr>
            </a:lvl4pPr>
            <a:lvl5pPr marL="2057400" indent="-22860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a:lnSpc>
                <a:spcPct val="90000"/>
              </a:lnSpc>
              <a:spcBef>
                <a:spcPts val="650"/>
              </a:spcBef>
              <a:buClr>
                <a:srgbClr val="000000"/>
              </a:buClr>
            </a:pPr>
            <a:br>
              <a:rPr lang="it-IT" altLang="it-IT" sz="2400" u="none" dirty="0">
                <a:solidFill>
                  <a:srgbClr val="FF00FF"/>
                </a:solidFill>
              </a:rPr>
            </a:br>
            <a:r>
              <a:rPr lang="it-IT" altLang="it-IT" sz="2400" u="none" dirty="0"/>
              <a:t>La </a:t>
            </a:r>
            <a:r>
              <a:rPr lang="it-IT" altLang="ja-JP" sz="2400" u="none" dirty="0"/>
              <a:t>valutazione </a:t>
            </a:r>
            <a:r>
              <a:rPr lang="ja-JP" altLang="it-IT" sz="2400" u="none" dirty="0"/>
              <a:t>“</a:t>
            </a:r>
            <a:r>
              <a:rPr lang="it-IT" altLang="ja-JP" sz="2400" b="1" u="none" dirty="0"/>
              <a:t>formativa</a:t>
            </a:r>
            <a:r>
              <a:rPr lang="ja-JP" altLang="it-IT" sz="2400" u="none" dirty="0"/>
              <a:t>”</a:t>
            </a:r>
            <a:r>
              <a:rPr lang="it-IT" altLang="ja-JP" sz="2400" u="none" dirty="0"/>
              <a:t> si caratterizza per il suo essere:</a:t>
            </a:r>
          </a:p>
          <a:p>
            <a:pPr>
              <a:lnSpc>
                <a:spcPct val="90000"/>
              </a:lnSpc>
              <a:spcBef>
                <a:spcPts val="650"/>
              </a:spcBef>
              <a:buClr>
                <a:srgbClr val="000000"/>
              </a:buClr>
            </a:pPr>
            <a:endParaRPr lang="it-IT" altLang="ja-JP" sz="2400" u="none" dirty="0"/>
          </a:p>
          <a:p>
            <a:pPr>
              <a:lnSpc>
                <a:spcPct val="90000"/>
              </a:lnSpc>
              <a:spcBef>
                <a:spcPts val="650"/>
              </a:spcBef>
              <a:buClr>
                <a:srgbClr val="000000"/>
              </a:buClr>
            </a:pPr>
            <a:r>
              <a:rPr lang="it-IT" altLang="ja-JP" sz="2400" u="none" dirty="0"/>
              <a:t>Analitica</a:t>
            </a:r>
          </a:p>
          <a:p>
            <a:pPr>
              <a:lnSpc>
                <a:spcPct val="90000"/>
              </a:lnSpc>
              <a:spcBef>
                <a:spcPts val="650"/>
              </a:spcBef>
              <a:buClr>
                <a:srgbClr val="000000"/>
              </a:buClr>
            </a:pPr>
            <a:r>
              <a:rPr lang="it-IT" altLang="ja-JP" sz="2400" u="none" dirty="0"/>
              <a:t>Valida nel raccogliere evidenze </a:t>
            </a:r>
          </a:p>
          <a:p>
            <a:pPr>
              <a:lnSpc>
                <a:spcPct val="90000"/>
              </a:lnSpc>
              <a:spcBef>
                <a:spcPts val="650"/>
              </a:spcBef>
              <a:buClr>
                <a:srgbClr val="000000"/>
              </a:buClr>
            </a:pPr>
            <a:r>
              <a:rPr lang="it-IT" altLang="ja-JP" sz="2400" u="none" dirty="0"/>
              <a:t>Regolatrice</a:t>
            </a:r>
          </a:p>
          <a:p>
            <a:pPr>
              <a:lnSpc>
                <a:spcPct val="90000"/>
              </a:lnSpc>
              <a:spcBef>
                <a:spcPts val="650"/>
              </a:spcBef>
              <a:buClr>
                <a:srgbClr val="000000"/>
              </a:buClr>
            </a:pPr>
            <a:r>
              <a:rPr lang="it-IT" altLang="ja-JP" sz="2400" u="none" dirty="0"/>
              <a:t>Ricostruttiva</a:t>
            </a:r>
            <a:br>
              <a:rPr lang="it-IT" altLang="ja-JP" sz="2400" u="none" dirty="0">
                <a:solidFill>
                  <a:srgbClr val="FF00FF"/>
                </a:solidFill>
              </a:rPr>
            </a:br>
            <a:r>
              <a:rPr lang="it-IT" altLang="ja-JP" sz="2400" u="none" dirty="0"/>
              <a:t>Emancipante.</a:t>
            </a:r>
          </a:p>
          <a:p>
            <a:pPr>
              <a:lnSpc>
                <a:spcPct val="90000"/>
              </a:lnSpc>
              <a:spcBef>
                <a:spcPts val="650"/>
              </a:spcBef>
              <a:buClr>
                <a:srgbClr val="000000"/>
              </a:buClr>
            </a:pPr>
            <a:br>
              <a:rPr lang="it-IT" altLang="it-IT" sz="2400" u="none" dirty="0">
                <a:solidFill>
                  <a:srgbClr val="FF00FF"/>
                </a:solidFill>
              </a:rPr>
            </a:br>
            <a:endParaRPr lang="es-ES" altLang="it-IT" sz="2400" u="none" dirty="0">
              <a:solidFill>
                <a:srgbClr val="FF00FF"/>
              </a:solidFill>
            </a:endParaRPr>
          </a:p>
        </p:txBody>
      </p:sp>
      <p:sp>
        <p:nvSpPr>
          <p:cNvPr id="4" name="Titolo 1">
            <a:extLst>
              <a:ext uri="{FF2B5EF4-FFF2-40B4-BE49-F238E27FC236}">
                <a16:creationId xmlns:a16="http://schemas.microsoft.com/office/drawing/2014/main" id="{3BB5D1FA-A9B0-40E8-8894-CCF20F535381}"/>
              </a:ext>
            </a:extLst>
          </p:cNvPr>
          <p:cNvSpPr txBox="1">
            <a:spLocks/>
          </p:cNvSpPr>
          <p:nvPr/>
        </p:nvSpPr>
        <p:spPr>
          <a:xfrm>
            <a:off x="0" y="234347"/>
            <a:ext cx="12192000" cy="901726"/>
          </a:xfrm>
          <a:prstGeom prst="rect">
            <a:avLst/>
          </a:prstGeom>
          <a:solidFill>
            <a:srgbClr val="4472C4"/>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4000" b="1" dirty="0">
                <a:solidFill>
                  <a:schemeClr val="bg1"/>
                </a:solidFill>
                <a:latin typeface="+mn-lt"/>
              </a:rPr>
              <a:t>VALUTARE: IL SIGNIFICATO</a:t>
            </a:r>
          </a:p>
        </p:txBody>
      </p:sp>
    </p:spTree>
    <p:custDataLst>
      <p:tags r:id="rId1"/>
    </p:custDataLst>
    <p:extLst>
      <p:ext uri="{BB962C8B-B14F-4D97-AF65-F5344CB8AC3E}">
        <p14:creationId xmlns:p14="http://schemas.microsoft.com/office/powerpoint/2010/main" val="30669361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fade">
                                      <p:cBhvr>
                                        <p:cTn id="7" dur="500"/>
                                        <p:tgtEl>
                                          <p:spTgt spid="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
                                            <p:txEl>
                                              <p:pRg st="2" end="2"/>
                                            </p:txEl>
                                          </p:spTgt>
                                        </p:tgtEl>
                                        <p:attrNameLst>
                                          <p:attrName>style.visibility</p:attrName>
                                        </p:attrNameLst>
                                      </p:cBhvr>
                                      <p:to>
                                        <p:strVal val="visible"/>
                                      </p:to>
                                    </p:set>
                                    <p:animEffect transition="in" filter="fade">
                                      <p:cBhvr>
                                        <p:cTn id="12" dur="500"/>
                                        <p:tgtEl>
                                          <p:spTgt spid="3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500"/>
                                        <p:tgtEl>
                                          <p:spTgt spid="3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
                                            <p:txEl>
                                              <p:pRg st="4" end="4"/>
                                            </p:txEl>
                                          </p:spTgt>
                                        </p:tgtEl>
                                        <p:attrNameLst>
                                          <p:attrName>style.visibility</p:attrName>
                                        </p:attrNameLst>
                                      </p:cBhvr>
                                      <p:to>
                                        <p:strVal val="visible"/>
                                      </p:to>
                                    </p:set>
                                    <p:animEffect transition="in" filter="fade">
                                      <p:cBhvr>
                                        <p:cTn id="22" dur="500"/>
                                        <p:tgtEl>
                                          <p:spTgt spid="3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4">
                                            <p:txEl>
                                              <p:pRg st="5" end="5"/>
                                            </p:txEl>
                                          </p:spTgt>
                                        </p:tgtEl>
                                        <p:attrNameLst>
                                          <p:attrName>style.visibility</p:attrName>
                                        </p:attrNameLst>
                                      </p:cBhvr>
                                      <p:to>
                                        <p:strVal val="visible"/>
                                      </p:to>
                                    </p:set>
                                    <p:animEffect transition="in" filter="fade">
                                      <p:cBhvr>
                                        <p:cTn id="27" dur="500"/>
                                        <p:tgtEl>
                                          <p:spTgt spid="3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56DCA6DC-BA8B-422B-AD33-A7640D49667D}"/>
              </a:ext>
            </a:extLst>
          </p:cNvPr>
          <p:cNvSpPr/>
          <p:nvPr/>
        </p:nvSpPr>
        <p:spPr>
          <a:xfrm>
            <a:off x="421200" y="1512000"/>
            <a:ext cx="11397673" cy="5111653"/>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Segnaposto contenuto 2">
            <a:extLst>
              <a:ext uri="{FF2B5EF4-FFF2-40B4-BE49-F238E27FC236}">
                <a16:creationId xmlns:a16="http://schemas.microsoft.com/office/drawing/2014/main" id="{33A0753E-15BE-5249-A2F4-A93F0D8957A8}"/>
              </a:ext>
            </a:extLst>
          </p:cNvPr>
          <p:cNvSpPr>
            <a:spLocks noGrp="1"/>
          </p:cNvSpPr>
          <p:nvPr>
            <p:ph idx="1"/>
          </p:nvPr>
        </p:nvSpPr>
        <p:spPr bwMode="auto">
          <a:xfrm>
            <a:off x="1703388" y="4927601"/>
            <a:ext cx="8856662" cy="1165225"/>
          </a:xfrm>
          <a:extLst>
            <a:ext uri="{909E8E84-426E-40dd-AFC4-6F175D3DCCD1}"/>
            <a:ext uri="{91240B29-F687-4f45-9708-019B960494DF}"/>
          </a:extLst>
        </p:spPr>
        <p:txBody>
          <a:bodyPr vert="horz" wrap="square" lIns="91440" tIns="45720" rIns="91440" bIns="45720" numCol="1" rtlCol="0" anchor="t" anchorCtr="0" compatLnSpc="1">
            <a:prstTxWarp prst="textNoShape">
              <a:avLst/>
            </a:prstTxWarp>
            <a:normAutofit lnSpcReduction="10000"/>
          </a:bodyPr>
          <a:lstStyle/>
          <a:p>
            <a:pPr marL="0" indent="0">
              <a:buNone/>
              <a:defRPr/>
            </a:pPr>
            <a:r>
              <a:rPr lang="it-IT" altLang="it-IT" sz="2000" dirty="0"/>
              <a:t>La funzione formativa come punto di partenza per una valutazione come:</a:t>
            </a:r>
          </a:p>
          <a:p>
            <a:pPr>
              <a:defRPr/>
            </a:pPr>
            <a:r>
              <a:rPr lang="it-IT" altLang="it-IT" sz="2000" b="1" dirty="0" err="1"/>
              <a:t>Assessment</a:t>
            </a:r>
            <a:endParaRPr lang="it-IT" altLang="it-IT" sz="2000" b="1" dirty="0"/>
          </a:p>
          <a:p>
            <a:pPr>
              <a:defRPr/>
            </a:pPr>
            <a:r>
              <a:rPr lang="it-IT" altLang="it-IT" sz="2000" b="1" dirty="0"/>
              <a:t>Evaluation</a:t>
            </a:r>
          </a:p>
        </p:txBody>
      </p:sp>
      <p:sp>
        <p:nvSpPr>
          <p:cNvPr id="5" name="Figura a mano libera 4">
            <a:extLst>
              <a:ext uri="{FF2B5EF4-FFF2-40B4-BE49-F238E27FC236}">
                <a16:creationId xmlns:a16="http://schemas.microsoft.com/office/drawing/2014/main" id="{2D98885A-8ECB-2641-BCC7-01C34FC929A1}"/>
              </a:ext>
            </a:extLst>
          </p:cNvPr>
          <p:cNvSpPr/>
          <p:nvPr/>
        </p:nvSpPr>
        <p:spPr>
          <a:xfrm>
            <a:off x="4464051" y="3175001"/>
            <a:ext cx="1712913" cy="1476375"/>
          </a:xfrm>
          <a:custGeom>
            <a:avLst/>
            <a:gdLst>
              <a:gd name="connsiteX0" fmla="*/ 0 w 1712976"/>
              <a:gd name="connsiteY0" fmla="*/ 738442 h 1476884"/>
              <a:gd name="connsiteX1" fmla="*/ 369221 w 1712976"/>
              <a:gd name="connsiteY1" fmla="*/ 0 h 1476884"/>
              <a:gd name="connsiteX2" fmla="*/ 1343755 w 1712976"/>
              <a:gd name="connsiteY2" fmla="*/ 0 h 1476884"/>
              <a:gd name="connsiteX3" fmla="*/ 1712976 w 1712976"/>
              <a:gd name="connsiteY3" fmla="*/ 738442 h 1476884"/>
              <a:gd name="connsiteX4" fmla="*/ 1343755 w 1712976"/>
              <a:gd name="connsiteY4" fmla="*/ 1476884 h 1476884"/>
              <a:gd name="connsiteX5" fmla="*/ 369221 w 1712976"/>
              <a:gd name="connsiteY5" fmla="*/ 1476884 h 1476884"/>
              <a:gd name="connsiteX6" fmla="*/ 0 w 1712976"/>
              <a:gd name="connsiteY6" fmla="*/ 738442 h 147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976" h="1476884">
                <a:moveTo>
                  <a:pt x="0" y="738442"/>
                </a:moveTo>
                <a:lnTo>
                  <a:pt x="369221" y="0"/>
                </a:lnTo>
                <a:lnTo>
                  <a:pt x="1343755" y="0"/>
                </a:lnTo>
                <a:lnTo>
                  <a:pt x="1712976" y="738442"/>
                </a:lnTo>
                <a:lnTo>
                  <a:pt x="1343755" y="1476884"/>
                </a:lnTo>
                <a:lnTo>
                  <a:pt x="369221" y="1476884"/>
                </a:lnTo>
                <a:lnTo>
                  <a:pt x="0" y="738442"/>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65822" tIns="240615" rIns="265822" bIns="240615" anchor="ctr"/>
          <a:lstStyle>
            <a:lvl1pPr defTabSz="400050">
              <a:defRPr u="sng">
                <a:solidFill>
                  <a:schemeClr val="tx1"/>
                </a:solidFill>
                <a:latin typeface="Arial" panose="020B0604020202020204" pitchFamily="34" charset="0"/>
                <a:ea typeface="MS PGothic" panose="020B0600070205080204" pitchFamily="34" charset="-128"/>
              </a:defRPr>
            </a:lvl1pPr>
            <a:lvl2pPr marL="742950" indent="-285750" defTabSz="400050">
              <a:defRPr u="sng">
                <a:solidFill>
                  <a:schemeClr val="tx1"/>
                </a:solidFill>
                <a:latin typeface="Arial" panose="020B0604020202020204" pitchFamily="34" charset="0"/>
                <a:ea typeface="MS PGothic" panose="020B0600070205080204" pitchFamily="34" charset="-128"/>
              </a:defRPr>
            </a:lvl2pPr>
            <a:lvl3pPr marL="1143000" indent="-228600" defTabSz="400050">
              <a:defRPr u="sng">
                <a:solidFill>
                  <a:schemeClr val="tx1"/>
                </a:solidFill>
                <a:latin typeface="Arial" panose="020B0604020202020204" pitchFamily="34" charset="0"/>
                <a:ea typeface="MS PGothic" panose="020B0600070205080204" pitchFamily="34" charset="-128"/>
              </a:defRPr>
            </a:lvl3pPr>
            <a:lvl4pPr marL="1600200" indent="-228600" defTabSz="400050">
              <a:defRPr u="sng">
                <a:solidFill>
                  <a:schemeClr val="tx1"/>
                </a:solidFill>
                <a:latin typeface="Arial" panose="020B0604020202020204" pitchFamily="34" charset="0"/>
                <a:ea typeface="MS PGothic" panose="020B0600070205080204" pitchFamily="34" charset="-128"/>
              </a:defRPr>
            </a:lvl4pPr>
            <a:lvl5pPr marL="2057400" indent="-228600" defTabSz="400050">
              <a:defRPr u="sng">
                <a:solidFill>
                  <a:schemeClr val="tx1"/>
                </a:solidFill>
                <a:latin typeface="Arial" panose="020B0604020202020204" pitchFamily="34" charset="0"/>
                <a:ea typeface="MS PGothic" panose="020B0600070205080204" pitchFamily="34" charset="-128"/>
              </a:defRPr>
            </a:lvl5pPr>
            <a:lvl6pPr marL="2514600" indent="-228600" defTabSz="40005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defTabSz="40005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defTabSz="40005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defTabSz="40005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algn="ctr">
              <a:lnSpc>
                <a:spcPct val="90000"/>
              </a:lnSpc>
              <a:spcAft>
                <a:spcPct val="35000"/>
              </a:spcAft>
            </a:pPr>
            <a:r>
              <a:rPr lang="it-IT" altLang="it-IT" sz="900" b="1" u="none">
                <a:solidFill>
                  <a:srgbClr val="FFFFFF"/>
                </a:solidFill>
              </a:rPr>
              <a:t>… ricostruisce il percorso, lo </a:t>
            </a:r>
            <a:br>
              <a:rPr lang="it-IT" altLang="it-IT" sz="900" b="1" u="none">
                <a:solidFill>
                  <a:srgbClr val="FF00FF"/>
                </a:solidFill>
              </a:rPr>
            </a:br>
            <a:r>
              <a:rPr lang="it-IT" altLang="it-IT" sz="900" b="1" u="none">
                <a:solidFill>
                  <a:srgbClr val="FFFFFF"/>
                </a:solidFill>
              </a:rPr>
              <a:t>ri-progetta in funzione di un miglioramento e della crescita professionale di chi entra nel processo valutativo.</a:t>
            </a:r>
          </a:p>
        </p:txBody>
      </p:sp>
      <p:sp>
        <p:nvSpPr>
          <p:cNvPr id="9" name="Figura a mano libera 8">
            <a:extLst>
              <a:ext uri="{FF2B5EF4-FFF2-40B4-BE49-F238E27FC236}">
                <a16:creationId xmlns:a16="http://schemas.microsoft.com/office/drawing/2014/main" id="{73232B9F-105F-F945-AB53-AA3E909B39B5}"/>
              </a:ext>
            </a:extLst>
          </p:cNvPr>
          <p:cNvSpPr/>
          <p:nvPr/>
        </p:nvSpPr>
        <p:spPr>
          <a:xfrm>
            <a:off x="5922963" y="2363788"/>
            <a:ext cx="1712912" cy="1477962"/>
          </a:xfrm>
          <a:custGeom>
            <a:avLst/>
            <a:gdLst>
              <a:gd name="connsiteX0" fmla="*/ 0 w 1712976"/>
              <a:gd name="connsiteY0" fmla="*/ 738442 h 1476884"/>
              <a:gd name="connsiteX1" fmla="*/ 369221 w 1712976"/>
              <a:gd name="connsiteY1" fmla="*/ 0 h 1476884"/>
              <a:gd name="connsiteX2" fmla="*/ 1343755 w 1712976"/>
              <a:gd name="connsiteY2" fmla="*/ 0 h 1476884"/>
              <a:gd name="connsiteX3" fmla="*/ 1712976 w 1712976"/>
              <a:gd name="connsiteY3" fmla="*/ 738442 h 1476884"/>
              <a:gd name="connsiteX4" fmla="*/ 1343755 w 1712976"/>
              <a:gd name="connsiteY4" fmla="*/ 1476884 h 1476884"/>
              <a:gd name="connsiteX5" fmla="*/ 369221 w 1712976"/>
              <a:gd name="connsiteY5" fmla="*/ 1476884 h 1476884"/>
              <a:gd name="connsiteX6" fmla="*/ 0 w 1712976"/>
              <a:gd name="connsiteY6" fmla="*/ 738442 h 147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976" h="1476884">
                <a:moveTo>
                  <a:pt x="0" y="738442"/>
                </a:moveTo>
                <a:lnTo>
                  <a:pt x="369221" y="0"/>
                </a:lnTo>
                <a:lnTo>
                  <a:pt x="1343755" y="0"/>
                </a:lnTo>
                <a:lnTo>
                  <a:pt x="1712976" y="738442"/>
                </a:lnTo>
                <a:lnTo>
                  <a:pt x="1343755" y="1476884"/>
                </a:lnTo>
                <a:lnTo>
                  <a:pt x="369221" y="1476884"/>
                </a:lnTo>
                <a:lnTo>
                  <a:pt x="0" y="738442"/>
                </a:lnTo>
                <a:close/>
              </a:path>
            </a:pathLst>
          </a:custGeom>
        </p:spPr>
        <p:style>
          <a:lnRef idx="2">
            <a:schemeClr val="accent1"/>
          </a:lnRef>
          <a:fillRef idx="1">
            <a:schemeClr val="lt1"/>
          </a:fillRef>
          <a:effectRef idx="0">
            <a:schemeClr val="accent1"/>
          </a:effectRef>
          <a:fontRef idx="minor">
            <a:schemeClr val="dk1"/>
          </a:fontRef>
        </p:style>
        <p:txBody>
          <a:bodyPr lIns="265822" tIns="240615" rIns="265822" bIns="240615" anchor="ctr"/>
          <a:lstStyle>
            <a:lvl1pPr defTabSz="400050">
              <a:defRPr sz="2400" u="sng">
                <a:solidFill>
                  <a:schemeClr val="tx1"/>
                </a:solidFill>
                <a:latin typeface="Arial" charset="0"/>
                <a:ea typeface="ＭＳ Ｐゴシック" charset="-128"/>
              </a:defRPr>
            </a:lvl1pPr>
            <a:lvl2pPr marL="742950" indent="-285750" defTabSz="400050">
              <a:defRPr sz="2400" u="sng">
                <a:solidFill>
                  <a:schemeClr val="tx1"/>
                </a:solidFill>
                <a:latin typeface="Arial" charset="0"/>
                <a:ea typeface="ＭＳ Ｐゴシック" charset="-128"/>
              </a:defRPr>
            </a:lvl2pPr>
            <a:lvl3pPr marL="1143000" indent="-228600" defTabSz="400050">
              <a:defRPr sz="2400" u="sng">
                <a:solidFill>
                  <a:schemeClr val="tx1"/>
                </a:solidFill>
                <a:latin typeface="Arial" charset="0"/>
                <a:ea typeface="ＭＳ Ｐゴシック" charset="-128"/>
              </a:defRPr>
            </a:lvl3pPr>
            <a:lvl4pPr marL="1600200" indent="-228600" defTabSz="400050">
              <a:defRPr sz="2400" u="sng">
                <a:solidFill>
                  <a:schemeClr val="tx1"/>
                </a:solidFill>
                <a:latin typeface="Arial" charset="0"/>
                <a:ea typeface="ＭＳ Ｐゴシック" charset="-128"/>
              </a:defRPr>
            </a:lvl4pPr>
            <a:lvl5pPr marL="2057400" indent="-228600" defTabSz="400050">
              <a:defRPr sz="2400" u="sng">
                <a:solidFill>
                  <a:schemeClr val="tx1"/>
                </a:solidFill>
                <a:latin typeface="Arial" charset="0"/>
                <a:ea typeface="ＭＳ Ｐゴシック" charset="-128"/>
              </a:defRPr>
            </a:lvl5pPr>
            <a:lvl6pPr marL="2514600" indent="-228600" defTabSz="400050" eaLnBrk="0" fontAlgn="base" hangingPunct="0">
              <a:spcBef>
                <a:spcPct val="0"/>
              </a:spcBef>
              <a:spcAft>
                <a:spcPct val="0"/>
              </a:spcAft>
              <a:defRPr sz="2400" u="sng">
                <a:solidFill>
                  <a:schemeClr val="tx1"/>
                </a:solidFill>
                <a:latin typeface="Arial" charset="0"/>
                <a:ea typeface="ＭＳ Ｐゴシック" charset="-128"/>
              </a:defRPr>
            </a:lvl6pPr>
            <a:lvl7pPr marL="2971800" indent="-228600" defTabSz="400050" eaLnBrk="0" fontAlgn="base" hangingPunct="0">
              <a:spcBef>
                <a:spcPct val="0"/>
              </a:spcBef>
              <a:spcAft>
                <a:spcPct val="0"/>
              </a:spcAft>
              <a:defRPr sz="2400" u="sng">
                <a:solidFill>
                  <a:schemeClr val="tx1"/>
                </a:solidFill>
                <a:latin typeface="Arial" charset="0"/>
                <a:ea typeface="ＭＳ Ｐゴシック" charset="-128"/>
              </a:defRPr>
            </a:lvl7pPr>
            <a:lvl8pPr marL="3429000" indent="-228600" defTabSz="400050" eaLnBrk="0" fontAlgn="base" hangingPunct="0">
              <a:spcBef>
                <a:spcPct val="0"/>
              </a:spcBef>
              <a:spcAft>
                <a:spcPct val="0"/>
              </a:spcAft>
              <a:defRPr sz="2400" u="sng">
                <a:solidFill>
                  <a:schemeClr val="tx1"/>
                </a:solidFill>
                <a:latin typeface="Arial" charset="0"/>
                <a:ea typeface="ＭＳ Ｐゴシック" charset="-128"/>
              </a:defRPr>
            </a:lvl8pPr>
            <a:lvl9pPr marL="3886200" indent="-228600" defTabSz="400050" eaLnBrk="0" fontAlgn="base" hangingPunct="0">
              <a:spcBef>
                <a:spcPct val="0"/>
              </a:spcBef>
              <a:spcAft>
                <a:spcPct val="0"/>
              </a:spcAft>
              <a:defRPr sz="2400" u="sng">
                <a:solidFill>
                  <a:schemeClr val="tx1"/>
                </a:solidFill>
                <a:latin typeface="Arial" charset="0"/>
                <a:ea typeface="ＭＳ Ｐゴシック" charset="-128"/>
              </a:defRPr>
            </a:lvl9pPr>
          </a:lstStyle>
          <a:p>
            <a:pPr algn="ctr">
              <a:lnSpc>
                <a:spcPct val="90000"/>
              </a:lnSpc>
              <a:spcAft>
                <a:spcPct val="35000"/>
              </a:spcAft>
              <a:defRPr/>
            </a:pPr>
            <a:r>
              <a:rPr lang="it-IT" altLang="x-none" sz="900" u="none">
                <a:solidFill>
                  <a:srgbClr val="000000"/>
                </a:solidFill>
              </a:rPr>
              <a:t>… nella sua funzione diagnostica:</a:t>
            </a:r>
          </a:p>
        </p:txBody>
      </p:sp>
      <p:sp>
        <p:nvSpPr>
          <p:cNvPr id="14" name="Figura a mano libera 13">
            <a:extLst>
              <a:ext uri="{FF2B5EF4-FFF2-40B4-BE49-F238E27FC236}">
                <a16:creationId xmlns:a16="http://schemas.microsoft.com/office/drawing/2014/main" id="{F9366A80-1EAF-4844-8DAE-05F22FAD4479}"/>
              </a:ext>
            </a:extLst>
          </p:cNvPr>
          <p:cNvSpPr/>
          <p:nvPr/>
        </p:nvSpPr>
        <p:spPr>
          <a:xfrm>
            <a:off x="4464051" y="1557339"/>
            <a:ext cx="1712913" cy="1476375"/>
          </a:xfrm>
          <a:custGeom>
            <a:avLst/>
            <a:gdLst>
              <a:gd name="connsiteX0" fmla="*/ 0 w 1712976"/>
              <a:gd name="connsiteY0" fmla="*/ 738442 h 1476884"/>
              <a:gd name="connsiteX1" fmla="*/ 369221 w 1712976"/>
              <a:gd name="connsiteY1" fmla="*/ 0 h 1476884"/>
              <a:gd name="connsiteX2" fmla="*/ 1343755 w 1712976"/>
              <a:gd name="connsiteY2" fmla="*/ 0 h 1476884"/>
              <a:gd name="connsiteX3" fmla="*/ 1712976 w 1712976"/>
              <a:gd name="connsiteY3" fmla="*/ 738442 h 1476884"/>
              <a:gd name="connsiteX4" fmla="*/ 1343755 w 1712976"/>
              <a:gd name="connsiteY4" fmla="*/ 1476884 h 1476884"/>
              <a:gd name="connsiteX5" fmla="*/ 369221 w 1712976"/>
              <a:gd name="connsiteY5" fmla="*/ 1476884 h 1476884"/>
              <a:gd name="connsiteX6" fmla="*/ 0 w 1712976"/>
              <a:gd name="connsiteY6" fmla="*/ 738442 h 147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976" h="1476884">
                <a:moveTo>
                  <a:pt x="0" y="738442"/>
                </a:moveTo>
                <a:lnTo>
                  <a:pt x="369221" y="0"/>
                </a:lnTo>
                <a:lnTo>
                  <a:pt x="1343755" y="0"/>
                </a:lnTo>
                <a:lnTo>
                  <a:pt x="1712976" y="738442"/>
                </a:lnTo>
                <a:lnTo>
                  <a:pt x="1343755" y="1476884"/>
                </a:lnTo>
                <a:lnTo>
                  <a:pt x="369221" y="1476884"/>
                </a:lnTo>
                <a:lnTo>
                  <a:pt x="0" y="738442"/>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65822" tIns="240615" rIns="265822" bIns="240615" anchor="ctr"/>
          <a:lstStyle>
            <a:lvl1pPr defTabSz="400050">
              <a:defRPr sz="2400" u="sng">
                <a:solidFill>
                  <a:schemeClr val="tx1"/>
                </a:solidFill>
                <a:latin typeface="Arial" charset="0"/>
                <a:ea typeface="ＭＳ Ｐゴシック" charset="-128"/>
              </a:defRPr>
            </a:lvl1pPr>
            <a:lvl2pPr marL="742950" indent="-285750" defTabSz="400050">
              <a:defRPr sz="2400" u="sng">
                <a:solidFill>
                  <a:schemeClr val="tx1"/>
                </a:solidFill>
                <a:latin typeface="Arial" charset="0"/>
                <a:ea typeface="ＭＳ Ｐゴシック" charset="-128"/>
              </a:defRPr>
            </a:lvl2pPr>
            <a:lvl3pPr marL="1143000" indent="-228600" defTabSz="400050">
              <a:defRPr sz="2400" u="sng">
                <a:solidFill>
                  <a:schemeClr val="tx1"/>
                </a:solidFill>
                <a:latin typeface="Arial" charset="0"/>
                <a:ea typeface="ＭＳ Ｐゴシック" charset="-128"/>
              </a:defRPr>
            </a:lvl3pPr>
            <a:lvl4pPr marL="1600200" indent="-228600" defTabSz="400050">
              <a:defRPr sz="2400" u="sng">
                <a:solidFill>
                  <a:schemeClr val="tx1"/>
                </a:solidFill>
                <a:latin typeface="Arial" charset="0"/>
                <a:ea typeface="ＭＳ Ｐゴシック" charset="-128"/>
              </a:defRPr>
            </a:lvl4pPr>
            <a:lvl5pPr marL="2057400" indent="-228600" defTabSz="400050">
              <a:defRPr sz="2400" u="sng">
                <a:solidFill>
                  <a:schemeClr val="tx1"/>
                </a:solidFill>
                <a:latin typeface="Arial" charset="0"/>
                <a:ea typeface="ＭＳ Ｐゴシック" charset="-128"/>
              </a:defRPr>
            </a:lvl5pPr>
            <a:lvl6pPr marL="2514600" indent="-228600" defTabSz="400050" eaLnBrk="0" fontAlgn="base" hangingPunct="0">
              <a:spcBef>
                <a:spcPct val="0"/>
              </a:spcBef>
              <a:spcAft>
                <a:spcPct val="0"/>
              </a:spcAft>
              <a:defRPr sz="2400" u="sng">
                <a:solidFill>
                  <a:schemeClr val="tx1"/>
                </a:solidFill>
                <a:latin typeface="Arial" charset="0"/>
                <a:ea typeface="ＭＳ Ｐゴシック" charset="-128"/>
              </a:defRPr>
            </a:lvl6pPr>
            <a:lvl7pPr marL="2971800" indent="-228600" defTabSz="400050" eaLnBrk="0" fontAlgn="base" hangingPunct="0">
              <a:spcBef>
                <a:spcPct val="0"/>
              </a:spcBef>
              <a:spcAft>
                <a:spcPct val="0"/>
              </a:spcAft>
              <a:defRPr sz="2400" u="sng">
                <a:solidFill>
                  <a:schemeClr val="tx1"/>
                </a:solidFill>
                <a:latin typeface="Arial" charset="0"/>
                <a:ea typeface="ＭＳ Ｐゴシック" charset="-128"/>
              </a:defRPr>
            </a:lvl7pPr>
            <a:lvl8pPr marL="3429000" indent="-228600" defTabSz="400050" eaLnBrk="0" fontAlgn="base" hangingPunct="0">
              <a:spcBef>
                <a:spcPct val="0"/>
              </a:spcBef>
              <a:spcAft>
                <a:spcPct val="0"/>
              </a:spcAft>
              <a:defRPr sz="2400" u="sng">
                <a:solidFill>
                  <a:schemeClr val="tx1"/>
                </a:solidFill>
                <a:latin typeface="Arial" charset="0"/>
                <a:ea typeface="ＭＳ Ｐゴシック" charset="-128"/>
              </a:defRPr>
            </a:lvl8pPr>
            <a:lvl9pPr marL="3886200" indent="-228600" defTabSz="400050" eaLnBrk="0" fontAlgn="base" hangingPunct="0">
              <a:spcBef>
                <a:spcPct val="0"/>
              </a:spcBef>
              <a:spcAft>
                <a:spcPct val="0"/>
              </a:spcAft>
              <a:defRPr sz="2400" u="sng">
                <a:solidFill>
                  <a:schemeClr val="tx1"/>
                </a:solidFill>
                <a:latin typeface="Arial" charset="0"/>
                <a:ea typeface="ＭＳ Ｐゴシック" charset="-128"/>
              </a:defRPr>
            </a:lvl9pPr>
          </a:lstStyle>
          <a:p>
            <a:pPr algn="ctr">
              <a:lnSpc>
                <a:spcPct val="90000"/>
              </a:lnSpc>
              <a:spcAft>
                <a:spcPct val="35000"/>
              </a:spcAft>
              <a:defRPr/>
            </a:pPr>
            <a:r>
              <a:rPr lang="it-IT" altLang="x-none" sz="900" b="1" u="none" dirty="0">
                <a:solidFill>
                  <a:srgbClr val="FFFFFF"/>
                </a:solidFill>
              </a:rPr>
              <a:t>… analizza in modo diagnostico la situazione/la prestazione/il contesto.</a:t>
            </a:r>
          </a:p>
        </p:txBody>
      </p:sp>
      <p:sp>
        <p:nvSpPr>
          <p:cNvPr id="22" name="Figura a mano libera 21">
            <a:extLst>
              <a:ext uri="{FF2B5EF4-FFF2-40B4-BE49-F238E27FC236}">
                <a16:creationId xmlns:a16="http://schemas.microsoft.com/office/drawing/2014/main" id="{638CAD75-0B4E-DA49-867E-BA288AE98CB6}"/>
              </a:ext>
            </a:extLst>
          </p:cNvPr>
          <p:cNvSpPr/>
          <p:nvPr/>
        </p:nvSpPr>
        <p:spPr>
          <a:xfrm>
            <a:off x="7377113" y="3178176"/>
            <a:ext cx="1712912" cy="1476375"/>
          </a:xfrm>
          <a:custGeom>
            <a:avLst/>
            <a:gdLst>
              <a:gd name="connsiteX0" fmla="*/ 0 w 1712976"/>
              <a:gd name="connsiteY0" fmla="*/ 738442 h 1476884"/>
              <a:gd name="connsiteX1" fmla="*/ 369221 w 1712976"/>
              <a:gd name="connsiteY1" fmla="*/ 0 h 1476884"/>
              <a:gd name="connsiteX2" fmla="*/ 1343755 w 1712976"/>
              <a:gd name="connsiteY2" fmla="*/ 0 h 1476884"/>
              <a:gd name="connsiteX3" fmla="*/ 1712976 w 1712976"/>
              <a:gd name="connsiteY3" fmla="*/ 738442 h 1476884"/>
              <a:gd name="connsiteX4" fmla="*/ 1343755 w 1712976"/>
              <a:gd name="connsiteY4" fmla="*/ 1476884 h 1476884"/>
              <a:gd name="connsiteX5" fmla="*/ 369221 w 1712976"/>
              <a:gd name="connsiteY5" fmla="*/ 1476884 h 1476884"/>
              <a:gd name="connsiteX6" fmla="*/ 0 w 1712976"/>
              <a:gd name="connsiteY6" fmla="*/ 738442 h 147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976" h="1476884">
                <a:moveTo>
                  <a:pt x="0" y="738442"/>
                </a:moveTo>
                <a:lnTo>
                  <a:pt x="369221" y="0"/>
                </a:lnTo>
                <a:lnTo>
                  <a:pt x="1343755" y="0"/>
                </a:lnTo>
                <a:lnTo>
                  <a:pt x="1712976" y="738442"/>
                </a:lnTo>
                <a:lnTo>
                  <a:pt x="1343755" y="1476884"/>
                </a:lnTo>
                <a:lnTo>
                  <a:pt x="369221" y="1476884"/>
                </a:lnTo>
                <a:lnTo>
                  <a:pt x="0" y="738442"/>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65822" tIns="240615" rIns="265822" bIns="240615" anchor="ctr"/>
          <a:lstStyle>
            <a:lvl1pPr defTabSz="400050">
              <a:defRPr u="sng">
                <a:solidFill>
                  <a:schemeClr val="tx1"/>
                </a:solidFill>
                <a:latin typeface="Arial" panose="020B0604020202020204" pitchFamily="34" charset="0"/>
                <a:ea typeface="MS PGothic" panose="020B0600070205080204" pitchFamily="34" charset="-128"/>
              </a:defRPr>
            </a:lvl1pPr>
            <a:lvl2pPr marL="742950" indent="-285750" defTabSz="400050">
              <a:defRPr u="sng">
                <a:solidFill>
                  <a:schemeClr val="tx1"/>
                </a:solidFill>
                <a:latin typeface="Arial" panose="020B0604020202020204" pitchFamily="34" charset="0"/>
                <a:ea typeface="MS PGothic" panose="020B0600070205080204" pitchFamily="34" charset="-128"/>
              </a:defRPr>
            </a:lvl2pPr>
            <a:lvl3pPr marL="1143000" indent="-228600" defTabSz="400050">
              <a:defRPr u="sng">
                <a:solidFill>
                  <a:schemeClr val="tx1"/>
                </a:solidFill>
                <a:latin typeface="Arial" panose="020B0604020202020204" pitchFamily="34" charset="0"/>
                <a:ea typeface="MS PGothic" panose="020B0600070205080204" pitchFamily="34" charset="-128"/>
              </a:defRPr>
            </a:lvl3pPr>
            <a:lvl4pPr marL="1600200" indent="-228600" defTabSz="400050">
              <a:defRPr u="sng">
                <a:solidFill>
                  <a:schemeClr val="tx1"/>
                </a:solidFill>
                <a:latin typeface="Arial" panose="020B0604020202020204" pitchFamily="34" charset="0"/>
                <a:ea typeface="MS PGothic" panose="020B0600070205080204" pitchFamily="34" charset="-128"/>
              </a:defRPr>
            </a:lvl4pPr>
            <a:lvl5pPr marL="2057400" indent="-228600" defTabSz="400050">
              <a:defRPr u="sng">
                <a:solidFill>
                  <a:schemeClr val="tx1"/>
                </a:solidFill>
                <a:latin typeface="Arial" panose="020B0604020202020204" pitchFamily="34" charset="0"/>
                <a:ea typeface="MS PGothic" panose="020B0600070205080204" pitchFamily="34" charset="-128"/>
              </a:defRPr>
            </a:lvl5pPr>
            <a:lvl6pPr marL="2514600" indent="-228600" defTabSz="40005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defTabSz="40005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defTabSz="40005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defTabSz="40005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algn="ctr">
              <a:lnSpc>
                <a:spcPct val="90000"/>
              </a:lnSpc>
              <a:spcAft>
                <a:spcPct val="35000"/>
              </a:spcAft>
            </a:pPr>
            <a:r>
              <a:rPr lang="it-IT" altLang="it-IT" sz="900" b="1" u="none">
                <a:solidFill>
                  <a:srgbClr val="FFFFFF"/>
                </a:solidFill>
              </a:rPr>
              <a:t>… si concentra sugli </a:t>
            </a:r>
            <a:r>
              <a:rPr lang="ja-JP" altLang="it-IT" sz="900" b="1" u="none">
                <a:solidFill>
                  <a:srgbClr val="FFFFFF"/>
                </a:solidFill>
              </a:rPr>
              <a:t>“</a:t>
            </a:r>
            <a:r>
              <a:rPr lang="it-IT" altLang="ja-JP" sz="900" b="1" u="none">
                <a:solidFill>
                  <a:srgbClr val="FFFFFF"/>
                </a:solidFill>
              </a:rPr>
              <a:t>errori</a:t>
            </a:r>
            <a:r>
              <a:rPr lang="ja-JP" altLang="it-IT" sz="900" b="1" u="none">
                <a:solidFill>
                  <a:srgbClr val="FFFFFF"/>
                </a:solidFill>
              </a:rPr>
              <a:t>”</a:t>
            </a:r>
            <a:r>
              <a:rPr lang="it-IT" altLang="ja-JP" sz="900" b="1" u="none">
                <a:solidFill>
                  <a:srgbClr val="FFFFFF"/>
                </a:solidFill>
              </a:rPr>
              <a:t>, sui punti di debolezza, considerandoli come la principale risorsa che consente di ri-progettare il miglioramento.</a:t>
            </a:r>
            <a:endParaRPr lang="it-IT" altLang="it-IT" sz="900" b="1" u="none">
              <a:solidFill>
                <a:srgbClr val="FFFFFF"/>
              </a:solidFill>
            </a:endParaRPr>
          </a:p>
        </p:txBody>
      </p:sp>
      <p:sp>
        <p:nvSpPr>
          <p:cNvPr id="23" name="Figura a mano libera 22">
            <a:extLst>
              <a:ext uri="{FF2B5EF4-FFF2-40B4-BE49-F238E27FC236}">
                <a16:creationId xmlns:a16="http://schemas.microsoft.com/office/drawing/2014/main" id="{E7DAAA2A-DA94-E04F-843E-7962E91F43EA}"/>
              </a:ext>
            </a:extLst>
          </p:cNvPr>
          <p:cNvSpPr/>
          <p:nvPr/>
        </p:nvSpPr>
        <p:spPr>
          <a:xfrm>
            <a:off x="7377113" y="1560514"/>
            <a:ext cx="1712912" cy="1476375"/>
          </a:xfrm>
          <a:custGeom>
            <a:avLst/>
            <a:gdLst>
              <a:gd name="connsiteX0" fmla="*/ 0 w 1712976"/>
              <a:gd name="connsiteY0" fmla="*/ 738442 h 1476884"/>
              <a:gd name="connsiteX1" fmla="*/ 369221 w 1712976"/>
              <a:gd name="connsiteY1" fmla="*/ 0 h 1476884"/>
              <a:gd name="connsiteX2" fmla="*/ 1343755 w 1712976"/>
              <a:gd name="connsiteY2" fmla="*/ 0 h 1476884"/>
              <a:gd name="connsiteX3" fmla="*/ 1712976 w 1712976"/>
              <a:gd name="connsiteY3" fmla="*/ 738442 h 1476884"/>
              <a:gd name="connsiteX4" fmla="*/ 1343755 w 1712976"/>
              <a:gd name="connsiteY4" fmla="*/ 1476884 h 1476884"/>
              <a:gd name="connsiteX5" fmla="*/ 369221 w 1712976"/>
              <a:gd name="connsiteY5" fmla="*/ 1476884 h 1476884"/>
              <a:gd name="connsiteX6" fmla="*/ 0 w 1712976"/>
              <a:gd name="connsiteY6" fmla="*/ 738442 h 147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976" h="1476884">
                <a:moveTo>
                  <a:pt x="0" y="738442"/>
                </a:moveTo>
                <a:lnTo>
                  <a:pt x="369221" y="0"/>
                </a:lnTo>
                <a:lnTo>
                  <a:pt x="1343755" y="0"/>
                </a:lnTo>
                <a:lnTo>
                  <a:pt x="1712976" y="738442"/>
                </a:lnTo>
                <a:lnTo>
                  <a:pt x="1343755" y="1476884"/>
                </a:lnTo>
                <a:lnTo>
                  <a:pt x="369221" y="1476884"/>
                </a:lnTo>
                <a:lnTo>
                  <a:pt x="0" y="738442"/>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65822" tIns="240615" rIns="265822" bIns="240615" anchor="ctr"/>
          <a:lstStyle>
            <a:lvl1pPr defTabSz="400050">
              <a:defRPr sz="2400" u="sng">
                <a:solidFill>
                  <a:schemeClr val="tx1"/>
                </a:solidFill>
                <a:latin typeface="Arial" charset="0"/>
                <a:ea typeface="ＭＳ Ｐゴシック" charset="-128"/>
              </a:defRPr>
            </a:lvl1pPr>
            <a:lvl2pPr marL="742950" indent="-285750" defTabSz="400050">
              <a:defRPr sz="2400" u="sng">
                <a:solidFill>
                  <a:schemeClr val="tx1"/>
                </a:solidFill>
                <a:latin typeface="Arial" charset="0"/>
                <a:ea typeface="ＭＳ Ｐゴシック" charset="-128"/>
              </a:defRPr>
            </a:lvl2pPr>
            <a:lvl3pPr marL="1143000" indent="-228600" defTabSz="400050">
              <a:defRPr sz="2400" u="sng">
                <a:solidFill>
                  <a:schemeClr val="tx1"/>
                </a:solidFill>
                <a:latin typeface="Arial" charset="0"/>
                <a:ea typeface="ＭＳ Ｐゴシック" charset="-128"/>
              </a:defRPr>
            </a:lvl3pPr>
            <a:lvl4pPr marL="1600200" indent="-228600" defTabSz="400050">
              <a:defRPr sz="2400" u="sng">
                <a:solidFill>
                  <a:schemeClr val="tx1"/>
                </a:solidFill>
                <a:latin typeface="Arial" charset="0"/>
                <a:ea typeface="ＭＳ Ｐゴシック" charset="-128"/>
              </a:defRPr>
            </a:lvl4pPr>
            <a:lvl5pPr marL="2057400" indent="-228600" defTabSz="400050">
              <a:defRPr sz="2400" u="sng">
                <a:solidFill>
                  <a:schemeClr val="tx1"/>
                </a:solidFill>
                <a:latin typeface="Arial" charset="0"/>
                <a:ea typeface="ＭＳ Ｐゴシック" charset="-128"/>
              </a:defRPr>
            </a:lvl5pPr>
            <a:lvl6pPr marL="2514600" indent="-228600" defTabSz="400050" eaLnBrk="0" fontAlgn="base" hangingPunct="0">
              <a:spcBef>
                <a:spcPct val="0"/>
              </a:spcBef>
              <a:spcAft>
                <a:spcPct val="0"/>
              </a:spcAft>
              <a:defRPr sz="2400" u="sng">
                <a:solidFill>
                  <a:schemeClr val="tx1"/>
                </a:solidFill>
                <a:latin typeface="Arial" charset="0"/>
                <a:ea typeface="ＭＳ Ｐゴシック" charset="-128"/>
              </a:defRPr>
            </a:lvl6pPr>
            <a:lvl7pPr marL="2971800" indent="-228600" defTabSz="400050" eaLnBrk="0" fontAlgn="base" hangingPunct="0">
              <a:spcBef>
                <a:spcPct val="0"/>
              </a:spcBef>
              <a:spcAft>
                <a:spcPct val="0"/>
              </a:spcAft>
              <a:defRPr sz="2400" u="sng">
                <a:solidFill>
                  <a:schemeClr val="tx1"/>
                </a:solidFill>
                <a:latin typeface="Arial" charset="0"/>
                <a:ea typeface="ＭＳ Ｐゴシック" charset="-128"/>
              </a:defRPr>
            </a:lvl7pPr>
            <a:lvl8pPr marL="3429000" indent="-228600" defTabSz="400050" eaLnBrk="0" fontAlgn="base" hangingPunct="0">
              <a:spcBef>
                <a:spcPct val="0"/>
              </a:spcBef>
              <a:spcAft>
                <a:spcPct val="0"/>
              </a:spcAft>
              <a:defRPr sz="2400" u="sng">
                <a:solidFill>
                  <a:schemeClr val="tx1"/>
                </a:solidFill>
                <a:latin typeface="Arial" charset="0"/>
                <a:ea typeface="ＭＳ Ｐゴシック" charset="-128"/>
              </a:defRPr>
            </a:lvl8pPr>
            <a:lvl9pPr marL="3886200" indent="-228600" defTabSz="400050" eaLnBrk="0" fontAlgn="base" hangingPunct="0">
              <a:spcBef>
                <a:spcPct val="0"/>
              </a:spcBef>
              <a:spcAft>
                <a:spcPct val="0"/>
              </a:spcAft>
              <a:defRPr sz="2400" u="sng">
                <a:solidFill>
                  <a:schemeClr val="tx1"/>
                </a:solidFill>
                <a:latin typeface="Arial" charset="0"/>
                <a:ea typeface="ＭＳ Ｐゴシック" charset="-128"/>
              </a:defRPr>
            </a:lvl9pPr>
          </a:lstStyle>
          <a:p>
            <a:pPr algn="ctr">
              <a:lnSpc>
                <a:spcPct val="90000"/>
              </a:lnSpc>
              <a:spcAft>
                <a:spcPct val="35000"/>
              </a:spcAft>
              <a:defRPr/>
            </a:pPr>
            <a:r>
              <a:rPr lang="it-IT" altLang="x-none" sz="900" b="1" u="none">
                <a:solidFill>
                  <a:srgbClr val="FFFFFF"/>
                </a:solidFill>
              </a:rPr>
              <a:t>… analizza le specifiche situazioni educativa e fornisce informazioni per poter assumere decisioni coerenti ed efficaci.</a:t>
            </a:r>
          </a:p>
        </p:txBody>
      </p:sp>
      <p:sp>
        <p:nvSpPr>
          <p:cNvPr id="33" name="Figura a mano libera 32">
            <a:extLst>
              <a:ext uri="{FF2B5EF4-FFF2-40B4-BE49-F238E27FC236}">
                <a16:creationId xmlns:a16="http://schemas.microsoft.com/office/drawing/2014/main" id="{CDC429AE-D812-1A44-8104-AF01EFE1A459}"/>
              </a:ext>
            </a:extLst>
          </p:cNvPr>
          <p:cNvSpPr/>
          <p:nvPr/>
        </p:nvSpPr>
        <p:spPr>
          <a:xfrm>
            <a:off x="2971801" y="2363788"/>
            <a:ext cx="1712913" cy="1477962"/>
          </a:xfrm>
          <a:custGeom>
            <a:avLst/>
            <a:gdLst>
              <a:gd name="connsiteX0" fmla="*/ 0 w 1712976"/>
              <a:gd name="connsiteY0" fmla="*/ 738442 h 1476884"/>
              <a:gd name="connsiteX1" fmla="*/ 369221 w 1712976"/>
              <a:gd name="connsiteY1" fmla="*/ 0 h 1476884"/>
              <a:gd name="connsiteX2" fmla="*/ 1343755 w 1712976"/>
              <a:gd name="connsiteY2" fmla="*/ 0 h 1476884"/>
              <a:gd name="connsiteX3" fmla="*/ 1712976 w 1712976"/>
              <a:gd name="connsiteY3" fmla="*/ 738442 h 1476884"/>
              <a:gd name="connsiteX4" fmla="*/ 1343755 w 1712976"/>
              <a:gd name="connsiteY4" fmla="*/ 1476884 h 1476884"/>
              <a:gd name="connsiteX5" fmla="*/ 369221 w 1712976"/>
              <a:gd name="connsiteY5" fmla="*/ 1476884 h 1476884"/>
              <a:gd name="connsiteX6" fmla="*/ 0 w 1712976"/>
              <a:gd name="connsiteY6" fmla="*/ 738442 h 147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976" h="1476884">
                <a:moveTo>
                  <a:pt x="0" y="738442"/>
                </a:moveTo>
                <a:lnTo>
                  <a:pt x="369221" y="0"/>
                </a:lnTo>
                <a:lnTo>
                  <a:pt x="1343755" y="0"/>
                </a:lnTo>
                <a:lnTo>
                  <a:pt x="1712976" y="738442"/>
                </a:lnTo>
                <a:lnTo>
                  <a:pt x="1343755" y="1476884"/>
                </a:lnTo>
                <a:lnTo>
                  <a:pt x="369221" y="1476884"/>
                </a:lnTo>
                <a:lnTo>
                  <a:pt x="0" y="738442"/>
                </a:lnTo>
                <a:close/>
              </a:path>
            </a:pathLst>
          </a:custGeom>
        </p:spPr>
        <p:style>
          <a:lnRef idx="2">
            <a:schemeClr val="accent1"/>
          </a:lnRef>
          <a:fillRef idx="1">
            <a:schemeClr val="lt1"/>
          </a:fillRef>
          <a:effectRef idx="0">
            <a:schemeClr val="accent1"/>
          </a:effectRef>
          <a:fontRef idx="minor">
            <a:schemeClr val="dk1"/>
          </a:fontRef>
        </p:style>
        <p:txBody>
          <a:bodyPr lIns="265822" tIns="240615" rIns="265822" bIns="240615" spcCol="1270" anchor="ctr"/>
          <a:lstStyle/>
          <a:p>
            <a:pPr algn="ctr" defTabSz="400050">
              <a:lnSpc>
                <a:spcPct val="90000"/>
              </a:lnSpc>
              <a:spcAft>
                <a:spcPct val="35000"/>
              </a:spcAft>
              <a:defRPr/>
            </a:pPr>
            <a:r>
              <a:rPr lang="it-IT" sz="1100" b="1" dirty="0"/>
              <a:t>Una valutazione formativa:</a:t>
            </a:r>
          </a:p>
        </p:txBody>
      </p:sp>
      <p:sp>
        <p:nvSpPr>
          <p:cNvPr id="34" name="Figura a mano libera 33">
            <a:extLst>
              <a:ext uri="{FF2B5EF4-FFF2-40B4-BE49-F238E27FC236}">
                <a16:creationId xmlns:a16="http://schemas.microsoft.com/office/drawing/2014/main" id="{B7D18FE3-7594-B047-B664-2C55827FA2C7}"/>
              </a:ext>
            </a:extLst>
          </p:cNvPr>
          <p:cNvSpPr/>
          <p:nvPr/>
        </p:nvSpPr>
        <p:spPr>
          <a:xfrm>
            <a:off x="5618164" y="2819400"/>
            <a:ext cx="223837" cy="192088"/>
          </a:xfrm>
          <a:custGeom>
            <a:avLst/>
            <a:gdLst>
              <a:gd name="connsiteX0" fmla="*/ 0 w 1712976"/>
              <a:gd name="connsiteY0" fmla="*/ 738442 h 1476884"/>
              <a:gd name="connsiteX1" fmla="*/ 369221 w 1712976"/>
              <a:gd name="connsiteY1" fmla="*/ 0 h 1476884"/>
              <a:gd name="connsiteX2" fmla="*/ 1343755 w 1712976"/>
              <a:gd name="connsiteY2" fmla="*/ 0 h 1476884"/>
              <a:gd name="connsiteX3" fmla="*/ 1712976 w 1712976"/>
              <a:gd name="connsiteY3" fmla="*/ 738442 h 1476884"/>
              <a:gd name="connsiteX4" fmla="*/ 1343755 w 1712976"/>
              <a:gd name="connsiteY4" fmla="*/ 1476884 h 1476884"/>
              <a:gd name="connsiteX5" fmla="*/ 369221 w 1712976"/>
              <a:gd name="connsiteY5" fmla="*/ 1476884 h 1476884"/>
              <a:gd name="connsiteX6" fmla="*/ 0 w 1712976"/>
              <a:gd name="connsiteY6" fmla="*/ 738442 h 147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976" h="1476884">
                <a:moveTo>
                  <a:pt x="0" y="738442"/>
                </a:moveTo>
                <a:lnTo>
                  <a:pt x="369221" y="0"/>
                </a:lnTo>
                <a:lnTo>
                  <a:pt x="1343755" y="0"/>
                </a:lnTo>
                <a:lnTo>
                  <a:pt x="1712976" y="738442"/>
                </a:lnTo>
                <a:lnTo>
                  <a:pt x="1343755" y="1476884"/>
                </a:lnTo>
                <a:lnTo>
                  <a:pt x="369221" y="1476884"/>
                </a:lnTo>
                <a:lnTo>
                  <a:pt x="0" y="738442"/>
                </a:lnTo>
                <a:close/>
              </a:path>
            </a:pathLst>
          </a:custGeom>
        </p:spPr>
        <p:style>
          <a:lnRef idx="2">
            <a:schemeClr val="accent1"/>
          </a:lnRef>
          <a:fillRef idx="1">
            <a:schemeClr val="lt1"/>
          </a:fillRef>
          <a:effectRef idx="0">
            <a:schemeClr val="accent1"/>
          </a:effectRef>
          <a:fontRef idx="minor">
            <a:schemeClr val="dk1"/>
          </a:fontRef>
        </p:style>
        <p:txBody>
          <a:bodyPr lIns="265822" tIns="240615" rIns="265822" bIns="240615" spcCol="1270" anchor="ctr"/>
          <a:lstStyle/>
          <a:p>
            <a:pPr algn="ctr" defTabSz="400050">
              <a:lnSpc>
                <a:spcPct val="90000"/>
              </a:lnSpc>
              <a:spcAft>
                <a:spcPct val="35000"/>
              </a:spcAft>
              <a:defRPr/>
            </a:pPr>
            <a:r>
              <a:rPr lang="it-IT" sz="900" b="1" dirty="0"/>
              <a:t>1</a:t>
            </a:r>
          </a:p>
        </p:txBody>
      </p:sp>
      <p:sp>
        <p:nvSpPr>
          <p:cNvPr id="35" name="Figura a mano libera 34">
            <a:extLst>
              <a:ext uri="{FF2B5EF4-FFF2-40B4-BE49-F238E27FC236}">
                <a16:creationId xmlns:a16="http://schemas.microsoft.com/office/drawing/2014/main" id="{5515D2E9-F26F-6E4C-81D6-CBE5F55BEE56}"/>
              </a:ext>
            </a:extLst>
          </p:cNvPr>
          <p:cNvSpPr/>
          <p:nvPr/>
        </p:nvSpPr>
        <p:spPr>
          <a:xfrm>
            <a:off x="5618164" y="4445000"/>
            <a:ext cx="223837" cy="192088"/>
          </a:xfrm>
          <a:custGeom>
            <a:avLst/>
            <a:gdLst>
              <a:gd name="connsiteX0" fmla="*/ 0 w 1712976"/>
              <a:gd name="connsiteY0" fmla="*/ 738442 h 1476884"/>
              <a:gd name="connsiteX1" fmla="*/ 369221 w 1712976"/>
              <a:gd name="connsiteY1" fmla="*/ 0 h 1476884"/>
              <a:gd name="connsiteX2" fmla="*/ 1343755 w 1712976"/>
              <a:gd name="connsiteY2" fmla="*/ 0 h 1476884"/>
              <a:gd name="connsiteX3" fmla="*/ 1712976 w 1712976"/>
              <a:gd name="connsiteY3" fmla="*/ 738442 h 1476884"/>
              <a:gd name="connsiteX4" fmla="*/ 1343755 w 1712976"/>
              <a:gd name="connsiteY4" fmla="*/ 1476884 h 1476884"/>
              <a:gd name="connsiteX5" fmla="*/ 369221 w 1712976"/>
              <a:gd name="connsiteY5" fmla="*/ 1476884 h 1476884"/>
              <a:gd name="connsiteX6" fmla="*/ 0 w 1712976"/>
              <a:gd name="connsiteY6" fmla="*/ 738442 h 147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976" h="1476884">
                <a:moveTo>
                  <a:pt x="0" y="738442"/>
                </a:moveTo>
                <a:lnTo>
                  <a:pt x="369221" y="0"/>
                </a:lnTo>
                <a:lnTo>
                  <a:pt x="1343755" y="0"/>
                </a:lnTo>
                <a:lnTo>
                  <a:pt x="1712976" y="738442"/>
                </a:lnTo>
                <a:lnTo>
                  <a:pt x="1343755" y="1476884"/>
                </a:lnTo>
                <a:lnTo>
                  <a:pt x="369221" y="1476884"/>
                </a:lnTo>
                <a:lnTo>
                  <a:pt x="0" y="738442"/>
                </a:lnTo>
                <a:close/>
              </a:path>
            </a:pathLst>
          </a:custGeom>
        </p:spPr>
        <p:style>
          <a:lnRef idx="2">
            <a:schemeClr val="accent1"/>
          </a:lnRef>
          <a:fillRef idx="1">
            <a:schemeClr val="lt1"/>
          </a:fillRef>
          <a:effectRef idx="0">
            <a:schemeClr val="accent1"/>
          </a:effectRef>
          <a:fontRef idx="minor">
            <a:schemeClr val="dk1"/>
          </a:fontRef>
        </p:style>
        <p:txBody>
          <a:bodyPr lIns="265822" tIns="240615" rIns="265822" bIns="240615" spcCol="1270" anchor="ctr"/>
          <a:lstStyle/>
          <a:p>
            <a:pPr algn="ctr" defTabSz="400050">
              <a:lnSpc>
                <a:spcPct val="90000"/>
              </a:lnSpc>
              <a:spcAft>
                <a:spcPct val="35000"/>
              </a:spcAft>
              <a:defRPr/>
            </a:pPr>
            <a:r>
              <a:rPr lang="it-IT" sz="900" b="1" dirty="0"/>
              <a:t>2</a:t>
            </a:r>
          </a:p>
        </p:txBody>
      </p:sp>
      <p:sp>
        <p:nvSpPr>
          <p:cNvPr id="36" name="Figura a mano libera 35">
            <a:extLst>
              <a:ext uri="{FF2B5EF4-FFF2-40B4-BE49-F238E27FC236}">
                <a16:creationId xmlns:a16="http://schemas.microsoft.com/office/drawing/2014/main" id="{D923C4BB-7A3A-9749-AF46-072C882D49B3}"/>
              </a:ext>
            </a:extLst>
          </p:cNvPr>
          <p:cNvSpPr/>
          <p:nvPr/>
        </p:nvSpPr>
        <p:spPr>
          <a:xfrm>
            <a:off x="8540750" y="2819400"/>
            <a:ext cx="223838" cy="192088"/>
          </a:xfrm>
          <a:custGeom>
            <a:avLst/>
            <a:gdLst>
              <a:gd name="connsiteX0" fmla="*/ 0 w 1712976"/>
              <a:gd name="connsiteY0" fmla="*/ 738442 h 1476884"/>
              <a:gd name="connsiteX1" fmla="*/ 369221 w 1712976"/>
              <a:gd name="connsiteY1" fmla="*/ 0 h 1476884"/>
              <a:gd name="connsiteX2" fmla="*/ 1343755 w 1712976"/>
              <a:gd name="connsiteY2" fmla="*/ 0 h 1476884"/>
              <a:gd name="connsiteX3" fmla="*/ 1712976 w 1712976"/>
              <a:gd name="connsiteY3" fmla="*/ 738442 h 1476884"/>
              <a:gd name="connsiteX4" fmla="*/ 1343755 w 1712976"/>
              <a:gd name="connsiteY4" fmla="*/ 1476884 h 1476884"/>
              <a:gd name="connsiteX5" fmla="*/ 369221 w 1712976"/>
              <a:gd name="connsiteY5" fmla="*/ 1476884 h 1476884"/>
              <a:gd name="connsiteX6" fmla="*/ 0 w 1712976"/>
              <a:gd name="connsiteY6" fmla="*/ 738442 h 147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976" h="1476884">
                <a:moveTo>
                  <a:pt x="0" y="738442"/>
                </a:moveTo>
                <a:lnTo>
                  <a:pt x="369221" y="0"/>
                </a:lnTo>
                <a:lnTo>
                  <a:pt x="1343755" y="0"/>
                </a:lnTo>
                <a:lnTo>
                  <a:pt x="1712976" y="738442"/>
                </a:lnTo>
                <a:lnTo>
                  <a:pt x="1343755" y="1476884"/>
                </a:lnTo>
                <a:lnTo>
                  <a:pt x="369221" y="1476884"/>
                </a:lnTo>
                <a:lnTo>
                  <a:pt x="0" y="738442"/>
                </a:lnTo>
                <a:close/>
              </a:path>
            </a:pathLst>
          </a:custGeom>
        </p:spPr>
        <p:style>
          <a:lnRef idx="2">
            <a:schemeClr val="accent1"/>
          </a:lnRef>
          <a:fillRef idx="1">
            <a:schemeClr val="lt1"/>
          </a:fillRef>
          <a:effectRef idx="0">
            <a:schemeClr val="accent1"/>
          </a:effectRef>
          <a:fontRef idx="minor">
            <a:schemeClr val="dk1"/>
          </a:fontRef>
        </p:style>
        <p:txBody>
          <a:bodyPr lIns="265822" tIns="240615" rIns="265822" bIns="240615" spcCol="1270" anchor="ctr"/>
          <a:lstStyle/>
          <a:p>
            <a:pPr algn="ctr" defTabSz="400050">
              <a:lnSpc>
                <a:spcPct val="90000"/>
              </a:lnSpc>
              <a:spcAft>
                <a:spcPct val="35000"/>
              </a:spcAft>
              <a:defRPr/>
            </a:pPr>
            <a:r>
              <a:rPr lang="it-IT" sz="900" b="1" dirty="0"/>
              <a:t>3</a:t>
            </a:r>
          </a:p>
        </p:txBody>
      </p:sp>
      <p:sp>
        <p:nvSpPr>
          <p:cNvPr id="37" name="Figura a mano libera 36">
            <a:extLst>
              <a:ext uri="{FF2B5EF4-FFF2-40B4-BE49-F238E27FC236}">
                <a16:creationId xmlns:a16="http://schemas.microsoft.com/office/drawing/2014/main" id="{72AEEC6D-1825-B84F-9262-A1577B4F57F4}"/>
              </a:ext>
            </a:extLst>
          </p:cNvPr>
          <p:cNvSpPr/>
          <p:nvPr/>
        </p:nvSpPr>
        <p:spPr>
          <a:xfrm>
            <a:off x="8532814" y="4445000"/>
            <a:ext cx="223837" cy="192088"/>
          </a:xfrm>
          <a:custGeom>
            <a:avLst/>
            <a:gdLst>
              <a:gd name="connsiteX0" fmla="*/ 0 w 1712976"/>
              <a:gd name="connsiteY0" fmla="*/ 738442 h 1476884"/>
              <a:gd name="connsiteX1" fmla="*/ 369221 w 1712976"/>
              <a:gd name="connsiteY1" fmla="*/ 0 h 1476884"/>
              <a:gd name="connsiteX2" fmla="*/ 1343755 w 1712976"/>
              <a:gd name="connsiteY2" fmla="*/ 0 h 1476884"/>
              <a:gd name="connsiteX3" fmla="*/ 1712976 w 1712976"/>
              <a:gd name="connsiteY3" fmla="*/ 738442 h 1476884"/>
              <a:gd name="connsiteX4" fmla="*/ 1343755 w 1712976"/>
              <a:gd name="connsiteY4" fmla="*/ 1476884 h 1476884"/>
              <a:gd name="connsiteX5" fmla="*/ 369221 w 1712976"/>
              <a:gd name="connsiteY5" fmla="*/ 1476884 h 1476884"/>
              <a:gd name="connsiteX6" fmla="*/ 0 w 1712976"/>
              <a:gd name="connsiteY6" fmla="*/ 738442 h 147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976" h="1476884">
                <a:moveTo>
                  <a:pt x="0" y="738442"/>
                </a:moveTo>
                <a:lnTo>
                  <a:pt x="369221" y="0"/>
                </a:lnTo>
                <a:lnTo>
                  <a:pt x="1343755" y="0"/>
                </a:lnTo>
                <a:lnTo>
                  <a:pt x="1712976" y="738442"/>
                </a:lnTo>
                <a:lnTo>
                  <a:pt x="1343755" y="1476884"/>
                </a:lnTo>
                <a:lnTo>
                  <a:pt x="369221" y="1476884"/>
                </a:lnTo>
                <a:lnTo>
                  <a:pt x="0" y="738442"/>
                </a:lnTo>
                <a:close/>
              </a:path>
            </a:pathLst>
          </a:custGeom>
        </p:spPr>
        <p:style>
          <a:lnRef idx="2">
            <a:schemeClr val="accent1"/>
          </a:lnRef>
          <a:fillRef idx="1">
            <a:schemeClr val="lt1"/>
          </a:fillRef>
          <a:effectRef idx="0">
            <a:schemeClr val="accent1"/>
          </a:effectRef>
          <a:fontRef idx="minor">
            <a:schemeClr val="dk1"/>
          </a:fontRef>
        </p:style>
        <p:txBody>
          <a:bodyPr lIns="265822" tIns="240615" rIns="265822" bIns="240615" spcCol="1270" anchor="ctr"/>
          <a:lstStyle/>
          <a:p>
            <a:pPr algn="ctr" defTabSz="400050">
              <a:lnSpc>
                <a:spcPct val="90000"/>
              </a:lnSpc>
              <a:spcAft>
                <a:spcPct val="35000"/>
              </a:spcAft>
              <a:defRPr/>
            </a:pPr>
            <a:r>
              <a:rPr lang="it-IT" sz="900" b="1" dirty="0"/>
              <a:t>4</a:t>
            </a:r>
          </a:p>
        </p:txBody>
      </p:sp>
      <p:sp>
        <p:nvSpPr>
          <p:cNvPr id="40" name="Freccia ad arco 39">
            <a:extLst>
              <a:ext uri="{FF2B5EF4-FFF2-40B4-BE49-F238E27FC236}">
                <a16:creationId xmlns:a16="http://schemas.microsoft.com/office/drawing/2014/main" id="{55DDE991-B3F9-DF44-8612-1FDFF2B96F77}"/>
              </a:ext>
            </a:extLst>
          </p:cNvPr>
          <p:cNvSpPr/>
          <p:nvPr/>
        </p:nvSpPr>
        <p:spPr>
          <a:xfrm rot="16200000">
            <a:off x="7215982" y="5168107"/>
            <a:ext cx="936625" cy="938212"/>
          </a:xfrm>
          <a:prstGeom prst="circularArrow">
            <a:avLst>
              <a:gd name="adj1" fmla="val 10980"/>
              <a:gd name="adj2" fmla="val 1142322"/>
              <a:gd name="adj3" fmla="val 4500000"/>
              <a:gd name="adj4" fmla="val 10800000"/>
              <a:gd name="adj5" fmla="val 12500"/>
            </a:avLst>
          </a:prstGeom>
          <a:ln>
            <a:solidFill>
              <a:srgbClr val="FFFFF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endParaRPr lang="it-IT"/>
          </a:p>
        </p:txBody>
      </p:sp>
      <p:sp>
        <p:nvSpPr>
          <p:cNvPr id="41" name="Figura a mano libera 40">
            <a:extLst>
              <a:ext uri="{FF2B5EF4-FFF2-40B4-BE49-F238E27FC236}">
                <a16:creationId xmlns:a16="http://schemas.microsoft.com/office/drawing/2014/main" id="{B6BBFB65-3FFD-2240-A1FD-EC84334EE50D}"/>
              </a:ext>
            </a:extLst>
          </p:cNvPr>
          <p:cNvSpPr/>
          <p:nvPr/>
        </p:nvSpPr>
        <p:spPr>
          <a:xfrm rot="19401351">
            <a:off x="7423151" y="5507039"/>
            <a:ext cx="523875" cy="261937"/>
          </a:xfrm>
          <a:custGeom>
            <a:avLst/>
            <a:gdLst>
              <a:gd name="connsiteX0" fmla="*/ 0 w 599300"/>
              <a:gd name="connsiteY0" fmla="*/ 0 h 299619"/>
              <a:gd name="connsiteX1" fmla="*/ 599300 w 599300"/>
              <a:gd name="connsiteY1" fmla="*/ 0 h 299619"/>
              <a:gd name="connsiteX2" fmla="*/ 599300 w 599300"/>
              <a:gd name="connsiteY2" fmla="*/ 299619 h 299619"/>
              <a:gd name="connsiteX3" fmla="*/ 0 w 599300"/>
              <a:gd name="connsiteY3" fmla="*/ 299619 h 299619"/>
              <a:gd name="connsiteX4" fmla="*/ 0 w 599300"/>
              <a:gd name="connsiteY4" fmla="*/ 0 h 299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300" h="299619">
                <a:moveTo>
                  <a:pt x="0" y="0"/>
                </a:moveTo>
                <a:lnTo>
                  <a:pt x="599300" y="0"/>
                </a:lnTo>
                <a:lnTo>
                  <a:pt x="599300" y="299619"/>
                </a:lnTo>
                <a:lnTo>
                  <a:pt x="0" y="29961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5080" tIns="5080" rIns="5080" bIns="5080" spcCol="1270" anchor="ctr"/>
          <a:lstStyle/>
          <a:p>
            <a:pPr algn="ctr" defTabSz="355600">
              <a:lnSpc>
                <a:spcPct val="90000"/>
              </a:lnSpc>
              <a:spcAft>
                <a:spcPct val="35000"/>
              </a:spcAft>
              <a:defRPr/>
            </a:pPr>
            <a:r>
              <a:rPr lang="it-IT" sz="700" dirty="0" err="1"/>
              <a:t>assessment</a:t>
            </a:r>
            <a:endParaRPr lang="it-IT" sz="700" dirty="0"/>
          </a:p>
        </p:txBody>
      </p:sp>
      <p:sp>
        <p:nvSpPr>
          <p:cNvPr id="42" name="Forma 41">
            <a:extLst>
              <a:ext uri="{FF2B5EF4-FFF2-40B4-BE49-F238E27FC236}">
                <a16:creationId xmlns:a16="http://schemas.microsoft.com/office/drawing/2014/main" id="{A1026A90-EC83-0B43-B62E-B84642F41EEB}"/>
              </a:ext>
            </a:extLst>
          </p:cNvPr>
          <p:cNvSpPr/>
          <p:nvPr/>
        </p:nvSpPr>
        <p:spPr>
          <a:xfrm rot="16200000">
            <a:off x="7753351" y="5429251"/>
            <a:ext cx="938213" cy="938213"/>
          </a:xfrm>
          <a:prstGeom prst="leftCircularArrow">
            <a:avLst>
              <a:gd name="adj1" fmla="val 10980"/>
              <a:gd name="adj2" fmla="val 1142322"/>
              <a:gd name="adj3" fmla="val 6300000"/>
              <a:gd name="adj4" fmla="val 18900000"/>
              <a:gd name="adj5" fmla="val 12500"/>
            </a:avLst>
          </a:prstGeom>
          <a:ln>
            <a:solidFill>
              <a:srgbClr val="FFFFF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endParaRPr lang="it-IT"/>
          </a:p>
        </p:txBody>
      </p:sp>
      <p:sp>
        <p:nvSpPr>
          <p:cNvPr id="43" name="Figura a mano libera 42">
            <a:extLst>
              <a:ext uri="{FF2B5EF4-FFF2-40B4-BE49-F238E27FC236}">
                <a16:creationId xmlns:a16="http://schemas.microsoft.com/office/drawing/2014/main" id="{076409A8-63A3-A44E-952B-83ACBDF88284}"/>
              </a:ext>
            </a:extLst>
          </p:cNvPr>
          <p:cNvSpPr/>
          <p:nvPr/>
        </p:nvSpPr>
        <p:spPr>
          <a:xfrm rot="2439266">
            <a:off x="7964489" y="5767389"/>
            <a:ext cx="522287" cy="261937"/>
          </a:xfrm>
          <a:custGeom>
            <a:avLst/>
            <a:gdLst>
              <a:gd name="connsiteX0" fmla="*/ 0 w 599300"/>
              <a:gd name="connsiteY0" fmla="*/ 0 h 299619"/>
              <a:gd name="connsiteX1" fmla="*/ 599300 w 599300"/>
              <a:gd name="connsiteY1" fmla="*/ 0 h 299619"/>
              <a:gd name="connsiteX2" fmla="*/ 599300 w 599300"/>
              <a:gd name="connsiteY2" fmla="*/ 299619 h 299619"/>
              <a:gd name="connsiteX3" fmla="*/ 0 w 599300"/>
              <a:gd name="connsiteY3" fmla="*/ 299619 h 299619"/>
              <a:gd name="connsiteX4" fmla="*/ 0 w 599300"/>
              <a:gd name="connsiteY4" fmla="*/ 0 h 299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300" h="299619">
                <a:moveTo>
                  <a:pt x="0" y="0"/>
                </a:moveTo>
                <a:lnTo>
                  <a:pt x="599300" y="0"/>
                </a:lnTo>
                <a:lnTo>
                  <a:pt x="599300" y="299619"/>
                </a:lnTo>
                <a:lnTo>
                  <a:pt x="0" y="29961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5080" tIns="5080" rIns="5080" bIns="5080" spcCol="1270" anchor="ctr"/>
          <a:lstStyle/>
          <a:p>
            <a:pPr algn="ctr" defTabSz="355600">
              <a:lnSpc>
                <a:spcPct val="90000"/>
              </a:lnSpc>
              <a:spcAft>
                <a:spcPct val="35000"/>
              </a:spcAft>
              <a:defRPr/>
            </a:pPr>
            <a:r>
              <a:rPr lang="it-IT" sz="700" dirty="0" err="1"/>
              <a:t>evaluation</a:t>
            </a:r>
            <a:endParaRPr lang="it-IT" sz="700" dirty="0"/>
          </a:p>
        </p:txBody>
      </p:sp>
      <p:sp>
        <p:nvSpPr>
          <p:cNvPr id="44" name="Freccia ad arco 43">
            <a:extLst>
              <a:ext uri="{FF2B5EF4-FFF2-40B4-BE49-F238E27FC236}">
                <a16:creationId xmlns:a16="http://schemas.microsoft.com/office/drawing/2014/main" id="{6A1A33EA-27A8-F640-AA20-981368CBD82B}"/>
              </a:ext>
            </a:extLst>
          </p:cNvPr>
          <p:cNvSpPr/>
          <p:nvPr/>
        </p:nvSpPr>
        <p:spPr>
          <a:xfrm rot="16200000">
            <a:off x="8295482" y="5168107"/>
            <a:ext cx="936625" cy="938212"/>
          </a:xfrm>
          <a:prstGeom prst="circularArrow">
            <a:avLst>
              <a:gd name="adj1" fmla="val 10980"/>
              <a:gd name="adj2" fmla="val 1142322"/>
              <a:gd name="adj3" fmla="val 4500000"/>
              <a:gd name="adj4" fmla="val 13500000"/>
              <a:gd name="adj5" fmla="val 12500"/>
            </a:avLst>
          </a:prstGeom>
          <a:ln>
            <a:solidFill>
              <a:srgbClr val="FFFFF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endParaRPr lang="it-IT"/>
          </a:p>
        </p:txBody>
      </p:sp>
      <p:sp>
        <p:nvSpPr>
          <p:cNvPr id="45" name="Figura a mano libera 44">
            <a:extLst>
              <a:ext uri="{FF2B5EF4-FFF2-40B4-BE49-F238E27FC236}">
                <a16:creationId xmlns:a16="http://schemas.microsoft.com/office/drawing/2014/main" id="{E4938AA5-6E4D-5F4D-8E3F-92BE62BD4733}"/>
              </a:ext>
            </a:extLst>
          </p:cNvPr>
          <p:cNvSpPr/>
          <p:nvPr/>
        </p:nvSpPr>
        <p:spPr>
          <a:xfrm rot="19688037">
            <a:off x="8504239" y="5507039"/>
            <a:ext cx="523875" cy="261937"/>
          </a:xfrm>
          <a:custGeom>
            <a:avLst/>
            <a:gdLst>
              <a:gd name="connsiteX0" fmla="*/ 0 w 599300"/>
              <a:gd name="connsiteY0" fmla="*/ 0 h 299619"/>
              <a:gd name="connsiteX1" fmla="*/ 599300 w 599300"/>
              <a:gd name="connsiteY1" fmla="*/ 0 h 299619"/>
              <a:gd name="connsiteX2" fmla="*/ 599300 w 599300"/>
              <a:gd name="connsiteY2" fmla="*/ 299619 h 299619"/>
              <a:gd name="connsiteX3" fmla="*/ 0 w 599300"/>
              <a:gd name="connsiteY3" fmla="*/ 299619 h 299619"/>
              <a:gd name="connsiteX4" fmla="*/ 0 w 599300"/>
              <a:gd name="connsiteY4" fmla="*/ 0 h 299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300" h="299619">
                <a:moveTo>
                  <a:pt x="0" y="0"/>
                </a:moveTo>
                <a:lnTo>
                  <a:pt x="599300" y="0"/>
                </a:lnTo>
                <a:lnTo>
                  <a:pt x="599300" y="299619"/>
                </a:lnTo>
                <a:lnTo>
                  <a:pt x="0" y="29961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5080" tIns="5080" rIns="5080" bIns="5080" spcCol="1270" anchor="ctr"/>
          <a:lstStyle/>
          <a:p>
            <a:pPr algn="ctr" defTabSz="355600">
              <a:lnSpc>
                <a:spcPct val="90000"/>
              </a:lnSpc>
              <a:spcAft>
                <a:spcPct val="35000"/>
              </a:spcAft>
              <a:defRPr/>
            </a:pPr>
            <a:r>
              <a:rPr lang="it-IT" sz="700" dirty="0" err="1"/>
              <a:t>assessment</a:t>
            </a:r>
            <a:endParaRPr lang="it-IT" sz="700" dirty="0"/>
          </a:p>
        </p:txBody>
      </p:sp>
      <p:sp>
        <p:nvSpPr>
          <p:cNvPr id="46" name="Arco a tutto sesto 45">
            <a:extLst>
              <a:ext uri="{FF2B5EF4-FFF2-40B4-BE49-F238E27FC236}">
                <a16:creationId xmlns:a16="http://schemas.microsoft.com/office/drawing/2014/main" id="{CC3CF6A9-A2C1-2842-A304-1CD7EB1920BD}"/>
              </a:ext>
            </a:extLst>
          </p:cNvPr>
          <p:cNvSpPr/>
          <p:nvPr/>
        </p:nvSpPr>
        <p:spPr>
          <a:xfrm rot="16200000">
            <a:off x="8896350" y="5494338"/>
            <a:ext cx="806450" cy="806450"/>
          </a:xfrm>
          <a:prstGeom prst="blockArc">
            <a:avLst>
              <a:gd name="adj1" fmla="val 0"/>
              <a:gd name="adj2" fmla="val 18900000"/>
              <a:gd name="adj3" fmla="val 12740"/>
            </a:avLst>
          </a:prstGeom>
          <a:ln>
            <a:solidFill>
              <a:srgbClr val="FFFFF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endParaRPr lang="it-IT"/>
          </a:p>
        </p:txBody>
      </p:sp>
      <p:sp>
        <p:nvSpPr>
          <p:cNvPr id="47" name="Figura a mano libera 46">
            <a:extLst>
              <a:ext uri="{FF2B5EF4-FFF2-40B4-BE49-F238E27FC236}">
                <a16:creationId xmlns:a16="http://schemas.microsoft.com/office/drawing/2014/main" id="{B989B32E-5471-7845-9ECE-1E5D15F786B7}"/>
              </a:ext>
            </a:extLst>
          </p:cNvPr>
          <p:cNvSpPr/>
          <p:nvPr/>
        </p:nvSpPr>
        <p:spPr>
          <a:xfrm rot="3493891">
            <a:off x="9043988" y="5768976"/>
            <a:ext cx="523875" cy="260350"/>
          </a:xfrm>
          <a:custGeom>
            <a:avLst/>
            <a:gdLst>
              <a:gd name="connsiteX0" fmla="*/ 0 w 599300"/>
              <a:gd name="connsiteY0" fmla="*/ 0 h 299619"/>
              <a:gd name="connsiteX1" fmla="*/ 599300 w 599300"/>
              <a:gd name="connsiteY1" fmla="*/ 0 h 299619"/>
              <a:gd name="connsiteX2" fmla="*/ 599300 w 599300"/>
              <a:gd name="connsiteY2" fmla="*/ 299619 h 299619"/>
              <a:gd name="connsiteX3" fmla="*/ 0 w 599300"/>
              <a:gd name="connsiteY3" fmla="*/ 299619 h 299619"/>
              <a:gd name="connsiteX4" fmla="*/ 0 w 599300"/>
              <a:gd name="connsiteY4" fmla="*/ 0 h 299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300" h="299619">
                <a:moveTo>
                  <a:pt x="0" y="0"/>
                </a:moveTo>
                <a:lnTo>
                  <a:pt x="599300" y="0"/>
                </a:lnTo>
                <a:lnTo>
                  <a:pt x="599300" y="299619"/>
                </a:lnTo>
                <a:lnTo>
                  <a:pt x="0" y="29961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5080" tIns="5080" rIns="5080" bIns="5080" spcCol="1270" anchor="ctr"/>
          <a:lstStyle/>
          <a:p>
            <a:pPr algn="ctr" defTabSz="355600">
              <a:lnSpc>
                <a:spcPct val="90000"/>
              </a:lnSpc>
              <a:spcAft>
                <a:spcPct val="35000"/>
              </a:spcAft>
              <a:defRPr/>
            </a:pPr>
            <a:r>
              <a:rPr lang="it-IT" sz="700" dirty="0" err="1"/>
              <a:t>evaluation</a:t>
            </a:r>
            <a:endParaRPr lang="it-IT" sz="700" dirty="0"/>
          </a:p>
        </p:txBody>
      </p:sp>
      <p:sp>
        <p:nvSpPr>
          <p:cNvPr id="48" name="Parentesi graffa chiusa 47">
            <a:extLst>
              <a:ext uri="{FF2B5EF4-FFF2-40B4-BE49-F238E27FC236}">
                <a16:creationId xmlns:a16="http://schemas.microsoft.com/office/drawing/2014/main" id="{B4A5B57A-3EAD-9A49-AE79-C208B14E162E}"/>
              </a:ext>
            </a:extLst>
          </p:cNvPr>
          <p:cNvSpPr>
            <a:spLocks/>
          </p:cNvSpPr>
          <p:nvPr/>
        </p:nvSpPr>
        <p:spPr bwMode="auto">
          <a:xfrm>
            <a:off x="3740151" y="5397501"/>
            <a:ext cx="288925" cy="601663"/>
          </a:xfrm>
          <a:prstGeom prst="rightBrace">
            <a:avLst>
              <a:gd name="adj1" fmla="val 5254"/>
              <a:gd name="adj2" fmla="val 48542"/>
            </a:avLst>
          </a:prstGeom>
          <a:solidFill>
            <a:schemeClr val="bg1"/>
          </a:solidFill>
          <a:ln w="9525">
            <a:solidFill>
              <a:schemeClr val="tx1"/>
            </a:solidFill>
            <a:round/>
            <a:headEnd/>
            <a:tailEnd/>
          </a:ln>
        </p:spPr>
        <p:txBody>
          <a:bodyPr/>
          <a:lstStyle>
            <a:lvl1pPr>
              <a:defRPr u="sng">
                <a:solidFill>
                  <a:schemeClr val="tx1"/>
                </a:solidFill>
                <a:latin typeface="Arial" panose="020B0604020202020204" pitchFamily="34" charset="0"/>
                <a:ea typeface="MS PGothic" panose="020B0600070205080204" pitchFamily="34" charset="-128"/>
              </a:defRPr>
            </a:lvl1pPr>
            <a:lvl2pPr marL="742950" indent="-285750">
              <a:defRPr u="sng">
                <a:solidFill>
                  <a:schemeClr val="tx1"/>
                </a:solidFill>
                <a:latin typeface="Arial" panose="020B0604020202020204" pitchFamily="34" charset="0"/>
                <a:ea typeface="MS PGothic" panose="020B0600070205080204" pitchFamily="34" charset="-128"/>
              </a:defRPr>
            </a:lvl2pPr>
            <a:lvl3pPr marL="1143000" indent="-228600">
              <a:defRPr u="sng">
                <a:solidFill>
                  <a:schemeClr val="tx1"/>
                </a:solidFill>
                <a:latin typeface="Arial" panose="020B0604020202020204" pitchFamily="34" charset="0"/>
                <a:ea typeface="MS PGothic" panose="020B0600070205080204" pitchFamily="34" charset="-128"/>
              </a:defRPr>
            </a:lvl3pPr>
            <a:lvl4pPr marL="1600200" indent="-228600">
              <a:defRPr u="sng">
                <a:solidFill>
                  <a:schemeClr val="tx1"/>
                </a:solidFill>
                <a:latin typeface="Arial" panose="020B0604020202020204" pitchFamily="34" charset="0"/>
                <a:ea typeface="MS PGothic" panose="020B0600070205080204" pitchFamily="34" charset="-128"/>
              </a:defRPr>
            </a:lvl4pPr>
            <a:lvl5pPr marL="2057400" indent="-22860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24" name="CasellaDiTesto 23">
            <a:extLst>
              <a:ext uri="{FF2B5EF4-FFF2-40B4-BE49-F238E27FC236}">
                <a16:creationId xmlns:a16="http://schemas.microsoft.com/office/drawing/2014/main" id="{F2377D6A-68DF-764A-9980-37BA673832A8}"/>
              </a:ext>
            </a:extLst>
          </p:cNvPr>
          <p:cNvSpPr txBox="1">
            <a:spLocks noChangeArrowheads="1"/>
          </p:cNvSpPr>
          <p:nvPr/>
        </p:nvSpPr>
        <p:spPr bwMode="auto">
          <a:xfrm>
            <a:off x="4189413" y="5392738"/>
            <a:ext cx="2990850" cy="64611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u="sng">
                <a:solidFill>
                  <a:schemeClr val="tx1"/>
                </a:solidFill>
                <a:latin typeface="Arial" panose="020B0604020202020204" pitchFamily="34" charset="0"/>
                <a:ea typeface="MS PGothic" panose="020B0600070205080204" pitchFamily="34" charset="-128"/>
              </a:defRPr>
            </a:lvl1pPr>
            <a:lvl2pPr marL="742950" indent="-285750">
              <a:defRPr u="sng">
                <a:solidFill>
                  <a:schemeClr val="tx1"/>
                </a:solidFill>
                <a:latin typeface="Arial" panose="020B0604020202020204" pitchFamily="34" charset="0"/>
                <a:ea typeface="MS PGothic" panose="020B0600070205080204" pitchFamily="34" charset="-128"/>
              </a:defRPr>
            </a:lvl2pPr>
            <a:lvl3pPr marL="1143000" indent="-228600">
              <a:defRPr u="sng">
                <a:solidFill>
                  <a:schemeClr val="tx1"/>
                </a:solidFill>
                <a:latin typeface="Arial" panose="020B0604020202020204" pitchFamily="34" charset="0"/>
                <a:ea typeface="MS PGothic" panose="020B0600070205080204" pitchFamily="34" charset="-128"/>
              </a:defRPr>
            </a:lvl3pPr>
            <a:lvl4pPr marL="1600200" indent="-228600">
              <a:defRPr u="sng">
                <a:solidFill>
                  <a:schemeClr val="tx1"/>
                </a:solidFill>
                <a:latin typeface="Arial" panose="020B0604020202020204" pitchFamily="34" charset="0"/>
                <a:ea typeface="MS PGothic" panose="020B0600070205080204" pitchFamily="34" charset="-128"/>
              </a:defRPr>
            </a:lvl4pPr>
            <a:lvl5pPr marL="2057400" indent="-22860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r>
              <a:rPr lang="it-IT" altLang="it-IT" u="none"/>
              <a:t>Si tratta di due dimensioni concatenate </a:t>
            </a:r>
          </a:p>
        </p:txBody>
      </p:sp>
      <p:sp>
        <p:nvSpPr>
          <p:cNvPr id="25" name="Titolo 1">
            <a:extLst>
              <a:ext uri="{FF2B5EF4-FFF2-40B4-BE49-F238E27FC236}">
                <a16:creationId xmlns:a16="http://schemas.microsoft.com/office/drawing/2014/main" id="{0C7C17E9-D7B6-4245-AEAB-E86D3099A1BE}"/>
              </a:ext>
            </a:extLst>
          </p:cNvPr>
          <p:cNvSpPr txBox="1">
            <a:spLocks/>
          </p:cNvSpPr>
          <p:nvPr/>
        </p:nvSpPr>
        <p:spPr>
          <a:xfrm>
            <a:off x="0" y="234347"/>
            <a:ext cx="12192000" cy="901726"/>
          </a:xfrm>
          <a:prstGeom prst="rect">
            <a:avLst/>
          </a:prstGeom>
          <a:solidFill>
            <a:srgbClr val="4472C4"/>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4000" b="1" dirty="0">
                <a:solidFill>
                  <a:schemeClr val="bg1"/>
                </a:solidFill>
                <a:latin typeface="+mn-lt"/>
              </a:rPr>
              <a:t>LA VALUTAZIONE FORMATIVA</a:t>
            </a:r>
          </a:p>
        </p:txBody>
      </p:sp>
    </p:spTree>
    <p:custDataLst>
      <p:tags r:id="rId1"/>
    </p:custDataLst>
    <p:extLst>
      <p:ext uri="{BB962C8B-B14F-4D97-AF65-F5344CB8AC3E}">
        <p14:creationId xmlns:p14="http://schemas.microsoft.com/office/powerpoint/2010/main" val="12891471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1+#ppt_w/2"/>
                                          </p:val>
                                        </p:tav>
                                        <p:tav tm="100000">
                                          <p:val>
                                            <p:strVal val="#ppt_x"/>
                                          </p:val>
                                        </p:tav>
                                      </p:tavLst>
                                    </p:anim>
                                    <p:anim calcmode="lin" valueType="num">
                                      <p:cBhvr additive="base">
                                        <p:cTn id="12"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1+#ppt_w/2"/>
                                          </p:val>
                                        </p:tav>
                                        <p:tav tm="100000">
                                          <p:val>
                                            <p:strVal val="#ppt_x"/>
                                          </p:val>
                                        </p:tav>
                                      </p:tavLst>
                                    </p:anim>
                                    <p:anim calcmode="lin" valueType="num">
                                      <p:cBhvr additive="base">
                                        <p:cTn id="22"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fill="hold"/>
                                        <p:tgtEl>
                                          <p:spTgt spid="23"/>
                                        </p:tgtEl>
                                        <p:attrNameLst>
                                          <p:attrName>ppt_x</p:attrName>
                                        </p:attrNameLst>
                                      </p:cBhvr>
                                      <p:tavLst>
                                        <p:tav tm="0">
                                          <p:val>
                                            <p:strVal val="1+#ppt_w/2"/>
                                          </p:val>
                                        </p:tav>
                                        <p:tav tm="100000">
                                          <p:val>
                                            <p:strVal val="#ppt_x"/>
                                          </p:val>
                                        </p:tav>
                                      </p:tavLst>
                                    </p:anim>
                                    <p:anim calcmode="lin" valueType="num">
                                      <p:cBhvr additive="base">
                                        <p:cTn id="33" dur="500" fill="hold"/>
                                        <p:tgtEl>
                                          <p:spTgt spid="23"/>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36"/>
                                        </p:tgtEl>
                                        <p:attrNameLst>
                                          <p:attrName>style.visibility</p:attrName>
                                        </p:attrNameLst>
                                      </p:cBhvr>
                                      <p:to>
                                        <p:strVal val="visible"/>
                                      </p:to>
                                    </p:set>
                                    <p:anim calcmode="lin" valueType="num">
                                      <p:cBhvr additive="base">
                                        <p:cTn id="36" dur="500" fill="hold"/>
                                        <p:tgtEl>
                                          <p:spTgt spid="36"/>
                                        </p:tgtEl>
                                        <p:attrNameLst>
                                          <p:attrName>ppt_x</p:attrName>
                                        </p:attrNameLst>
                                      </p:cBhvr>
                                      <p:tavLst>
                                        <p:tav tm="0">
                                          <p:val>
                                            <p:strVal val="1+#ppt_w/2"/>
                                          </p:val>
                                        </p:tav>
                                        <p:tav tm="100000">
                                          <p:val>
                                            <p:strVal val="#ppt_x"/>
                                          </p:val>
                                        </p:tav>
                                      </p:tavLst>
                                    </p:anim>
                                    <p:anim calcmode="lin" valueType="num">
                                      <p:cBhvr additive="base">
                                        <p:cTn id="37"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additive="base">
                                        <p:cTn id="42" dur="500" fill="hold"/>
                                        <p:tgtEl>
                                          <p:spTgt spid="37"/>
                                        </p:tgtEl>
                                        <p:attrNameLst>
                                          <p:attrName>ppt_x</p:attrName>
                                        </p:attrNameLst>
                                      </p:cBhvr>
                                      <p:tavLst>
                                        <p:tav tm="0">
                                          <p:val>
                                            <p:strVal val="1+#ppt_w/2"/>
                                          </p:val>
                                        </p:tav>
                                        <p:tav tm="100000">
                                          <p:val>
                                            <p:strVal val="#ppt_x"/>
                                          </p:val>
                                        </p:tav>
                                      </p:tavLst>
                                    </p:anim>
                                    <p:anim calcmode="lin" valueType="num">
                                      <p:cBhvr additive="base">
                                        <p:cTn id="43" dur="500" fill="hold"/>
                                        <p:tgtEl>
                                          <p:spTgt spid="37"/>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fill="hold"/>
                                        <p:tgtEl>
                                          <p:spTgt spid="22"/>
                                        </p:tgtEl>
                                        <p:attrNameLst>
                                          <p:attrName>ppt_x</p:attrName>
                                        </p:attrNameLst>
                                      </p:cBhvr>
                                      <p:tavLst>
                                        <p:tav tm="0">
                                          <p:val>
                                            <p:strVal val="1+#ppt_w/2"/>
                                          </p:val>
                                        </p:tav>
                                        <p:tav tm="100000">
                                          <p:val>
                                            <p:strVal val="#ppt_x"/>
                                          </p:val>
                                        </p:tav>
                                      </p:tavLst>
                                    </p:anim>
                                    <p:anim calcmode="lin" valueType="num">
                                      <p:cBhvr additive="base">
                                        <p:cTn id="47"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0" end="0"/>
                                            </p:txEl>
                                          </p:spTgt>
                                        </p:tgtEl>
                                        <p:attrNameLst>
                                          <p:attrName>style.visibility</p:attrName>
                                        </p:attrNameLst>
                                      </p:cBhvr>
                                      <p:to>
                                        <p:strVal val="visible"/>
                                      </p:to>
                                    </p:set>
                                    <p:animEffect transition="in" filter="fade">
                                      <p:cBhvr>
                                        <p:cTn id="52" dur="500"/>
                                        <p:tgtEl>
                                          <p:spTgt spid="3">
                                            <p:txEl>
                                              <p:pRg st="0" end="0"/>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3">
                                            <p:txEl>
                                              <p:pRg st="1" end="1"/>
                                            </p:txEl>
                                          </p:spTgt>
                                        </p:tgtEl>
                                        <p:attrNameLst>
                                          <p:attrName>style.visibility</p:attrName>
                                        </p:attrNameLst>
                                      </p:cBhvr>
                                      <p:to>
                                        <p:strVal val="visible"/>
                                      </p:to>
                                    </p:set>
                                    <p:animEffect transition="in" filter="fade">
                                      <p:cBhvr>
                                        <p:cTn id="55" dur="500"/>
                                        <p:tgtEl>
                                          <p:spTgt spid="3">
                                            <p:txEl>
                                              <p:pRg st="1" end="1"/>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3">
                                            <p:txEl>
                                              <p:pRg st="2" end="2"/>
                                            </p:txEl>
                                          </p:spTgt>
                                        </p:tgtEl>
                                        <p:attrNameLst>
                                          <p:attrName>style.visibility</p:attrName>
                                        </p:attrNameLst>
                                      </p:cBhvr>
                                      <p:to>
                                        <p:strVal val="visible"/>
                                      </p:to>
                                    </p:set>
                                    <p:animEffect transition="in" filter="fade">
                                      <p:cBhvr>
                                        <p:cTn id="58" dur="500"/>
                                        <p:tgtEl>
                                          <p:spTgt spid="3">
                                            <p:txEl>
                                              <p:pRg st="2" end="2"/>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fade">
                                      <p:cBhvr>
                                        <p:cTn id="63" dur="500"/>
                                        <p:tgtEl>
                                          <p:spTgt spid="4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500"/>
                                        <p:tgtEl>
                                          <p:spTgt spid="24"/>
                                        </p:tgtEl>
                                      </p:cBhvr>
                                    </p:animEffect>
                                  </p:childTnLst>
                                </p:cTn>
                              </p:par>
                              <p:par>
                                <p:cTn id="67" presetID="10" presetClass="entr" presetSubtype="0" fill="hold" nodeType="with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500"/>
                                        <p:tgtEl>
                                          <p:spTgt spid="40"/>
                                        </p:tgtEl>
                                      </p:cBhvr>
                                    </p:animEffect>
                                  </p:childTnLst>
                                </p:cTn>
                              </p:par>
                              <p:par>
                                <p:cTn id="70" presetID="10" presetClass="entr" presetSubtype="0" fill="hold" grpId="1" nodeType="with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500"/>
                                        <p:tgtEl>
                                          <p:spTgt spid="41"/>
                                        </p:tgtEl>
                                      </p:cBhvr>
                                    </p:animEffect>
                                  </p:childTnLst>
                                </p:cTn>
                              </p:par>
                              <p:par>
                                <p:cTn id="73" presetID="10" presetClass="entr" presetSubtype="0" fill="hold" grpId="1" nodeType="with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fade">
                                      <p:cBhvr>
                                        <p:cTn id="75" dur="500"/>
                                        <p:tgtEl>
                                          <p:spTgt spid="43"/>
                                        </p:tgtEl>
                                      </p:cBhvr>
                                    </p:animEffect>
                                  </p:childTnLst>
                                </p:cTn>
                              </p:par>
                              <p:par>
                                <p:cTn id="76" presetID="10" presetClass="entr" presetSubtype="0" fill="hold" nodeType="withEffect">
                                  <p:stCondLst>
                                    <p:cond delay="0"/>
                                  </p:stCondLst>
                                  <p:childTnLst>
                                    <p:set>
                                      <p:cBhvr>
                                        <p:cTn id="77" dur="1" fill="hold">
                                          <p:stCondLst>
                                            <p:cond delay="0"/>
                                          </p:stCondLst>
                                        </p:cTn>
                                        <p:tgtEl>
                                          <p:spTgt spid="42"/>
                                        </p:tgtEl>
                                        <p:attrNameLst>
                                          <p:attrName>style.visibility</p:attrName>
                                        </p:attrNameLst>
                                      </p:cBhvr>
                                      <p:to>
                                        <p:strVal val="visible"/>
                                      </p:to>
                                    </p:set>
                                    <p:animEffect transition="in" filter="fade">
                                      <p:cBhvr>
                                        <p:cTn id="78" dur="500"/>
                                        <p:tgtEl>
                                          <p:spTgt spid="42"/>
                                        </p:tgtEl>
                                      </p:cBhvr>
                                    </p:animEffect>
                                  </p:childTnLst>
                                </p:cTn>
                              </p:par>
                              <p:par>
                                <p:cTn id="79" presetID="10" presetClass="entr" presetSubtype="0" fill="hold" grpId="1" nodeType="withEffect">
                                  <p:stCondLst>
                                    <p:cond delay="0"/>
                                  </p:stCondLst>
                                  <p:childTnLst>
                                    <p:set>
                                      <p:cBhvr>
                                        <p:cTn id="80" dur="1" fill="hold">
                                          <p:stCondLst>
                                            <p:cond delay="0"/>
                                          </p:stCondLst>
                                        </p:cTn>
                                        <p:tgtEl>
                                          <p:spTgt spid="45"/>
                                        </p:tgtEl>
                                        <p:attrNameLst>
                                          <p:attrName>style.visibility</p:attrName>
                                        </p:attrNameLst>
                                      </p:cBhvr>
                                      <p:to>
                                        <p:strVal val="visible"/>
                                      </p:to>
                                    </p:set>
                                    <p:animEffect transition="in" filter="fade">
                                      <p:cBhvr>
                                        <p:cTn id="81" dur="500"/>
                                        <p:tgtEl>
                                          <p:spTgt spid="45"/>
                                        </p:tgtEl>
                                      </p:cBhvr>
                                    </p:animEffect>
                                  </p:childTnLst>
                                </p:cTn>
                              </p:par>
                              <p:par>
                                <p:cTn id="82" presetID="10" presetClass="entr" presetSubtype="0" fill="hold" nodeType="with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500"/>
                                        <p:tgtEl>
                                          <p:spTgt spid="44"/>
                                        </p:tgtEl>
                                      </p:cBhvr>
                                    </p:animEffect>
                                  </p:childTnLst>
                                </p:cTn>
                              </p:par>
                              <p:par>
                                <p:cTn id="85" presetID="10" presetClass="entr" presetSubtype="0" fill="hold" grpId="1" nodeType="withEffect">
                                  <p:stCondLst>
                                    <p:cond delay="0"/>
                                  </p:stCondLst>
                                  <p:childTnLst>
                                    <p:set>
                                      <p:cBhvr>
                                        <p:cTn id="86" dur="1" fill="hold">
                                          <p:stCondLst>
                                            <p:cond delay="0"/>
                                          </p:stCondLst>
                                        </p:cTn>
                                        <p:tgtEl>
                                          <p:spTgt spid="47"/>
                                        </p:tgtEl>
                                        <p:attrNameLst>
                                          <p:attrName>style.visibility</p:attrName>
                                        </p:attrNameLst>
                                      </p:cBhvr>
                                      <p:to>
                                        <p:strVal val="visible"/>
                                      </p:to>
                                    </p:set>
                                    <p:animEffect transition="in" filter="fade">
                                      <p:cBhvr>
                                        <p:cTn id="87" dur="500"/>
                                        <p:tgtEl>
                                          <p:spTgt spid="47"/>
                                        </p:tgtEl>
                                      </p:cBhvr>
                                    </p:animEffect>
                                  </p:childTnLst>
                                </p:cTn>
                              </p:par>
                              <p:par>
                                <p:cTn id="88" presetID="10" presetClass="entr" presetSubtype="0" fill="hold" nodeType="withEffect">
                                  <p:stCondLst>
                                    <p:cond delay="0"/>
                                  </p:stCondLst>
                                  <p:childTnLst>
                                    <p:set>
                                      <p:cBhvr>
                                        <p:cTn id="89" dur="1" fill="hold">
                                          <p:stCondLst>
                                            <p:cond delay="0"/>
                                          </p:stCondLst>
                                        </p:cTn>
                                        <p:tgtEl>
                                          <p:spTgt spid="46"/>
                                        </p:tgtEl>
                                        <p:attrNameLst>
                                          <p:attrName>style.visibility</p:attrName>
                                        </p:attrNameLst>
                                      </p:cBhvr>
                                      <p:to>
                                        <p:strVal val="visible"/>
                                      </p:to>
                                    </p:set>
                                    <p:animEffect transition="in" filter="fade">
                                      <p:cBhvr>
                                        <p:cTn id="90" dur="500"/>
                                        <p:tgtEl>
                                          <p:spTgt spid="46"/>
                                        </p:tgtEl>
                                      </p:cBhvr>
                                    </p:animEffect>
                                  </p:childTnLst>
                                </p:cTn>
                              </p:par>
                              <p:par>
                                <p:cTn id="91" presetID="8" presetClass="emph" presetSubtype="0" fill="hold" nodeType="withEffect">
                                  <p:stCondLst>
                                    <p:cond delay="0"/>
                                  </p:stCondLst>
                                  <p:childTnLst>
                                    <p:animRot by="21600000">
                                      <p:cBhvr>
                                        <p:cTn id="92" dur="2000" fill="hold"/>
                                        <p:tgtEl>
                                          <p:spTgt spid="40"/>
                                        </p:tgtEl>
                                        <p:attrNameLst>
                                          <p:attrName>r</p:attrName>
                                        </p:attrNameLst>
                                      </p:cBhvr>
                                    </p:animRot>
                                  </p:childTnLst>
                                </p:cTn>
                              </p:par>
                              <p:par>
                                <p:cTn id="93" presetID="8" presetClass="emph" presetSubtype="0" fill="hold" grpId="0" nodeType="withEffect">
                                  <p:stCondLst>
                                    <p:cond delay="0"/>
                                  </p:stCondLst>
                                  <p:childTnLst>
                                    <p:animRot by="21600000">
                                      <p:cBhvr>
                                        <p:cTn id="94" dur="2000" fill="hold"/>
                                        <p:tgtEl>
                                          <p:spTgt spid="41"/>
                                        </p:tgtEl>
                                        <p:attrNameLst>
                                          <p:attrName>r</p:attrName>
                                        </p:attrNameLst>
                                      </p:cBhvr>
                                    </p:animRot>
                                  </p:childTnLst>
                                </p:cTn>
                              </p:par>
                              <p:par>
                                <p:cTn id="95" presetID="8" presetClass="emph" presetSubtype="0" fill="hold" grpId="0" nodeType="withEffect">
                                  <p:stCondLst>
                                    <p:cond delay="0"/>
                                  </p:stCondLst>
                                  <p:childTnLst>
                                    <p:animRot by="-43200000">
                                      <p:cBhvr>
                                        <p:cTn id="96" dur="2000" fill="hold"/>
                                        <p:tgtEl>
                                          <p:spTgt spid="43"/>
                                        </p:tgtEl>
                                        <p:attrNameLst>
                                          <p:attrName>r</p:attrName>
                                        </p:attrNameLst>
                                      </p:cBhvr>
                                    </p:animRot>
                                  </p:childTnLst>
                                </p:cTn>
                              </p:par>
                              <p:par>
                                <p:cTn id="97" presetID="8" presetClass="emph" presetSubtype="0" fill="hold" nodeType="withEffect">
                                  <p:stCondLst>
                                    <p:cond delay="0"/>
                                  </p:stCondLst>
                                  <p:childTnLst>
                                    <p:animRot by="-43200000">
                                      <p:cBhvr>
                                        <p:cTn id="98" dur="2000" fill="hold"/>
                                        <p:tgtEl>
                                          <p:spTgt spid="42"/>
                                        </p:tgtEl>
                                        <p:attrNameLst>
                                          <p:attrName>r</p:attrName>
                                        </p:attrNameLst>
                                      </p:cBhvr>
                                    </p:animRot>
                                  </p:childTnLst>
                                </p:cTn>
                              </p:par>
                              <p:par>
                                <p:cTn id="99" presetID="8" presetClass="emph" presetSubtype="0" fill="hold" grpId="0" nodeType="withEffect">
                                  <p:stCondLst>
                                    <p:cond delay="0"/>
                                  </p:stCondLst>
                                  <p:childTnLst>
                                    <p:animRot by="43200000">
                                      <p:cBhvr>
                                        <p:cTn id="100" dur="2000" fill="hold"/>
                                        <p:tgtEl>
                                          <p:spTgt spid="45"/>
                                        </p:tgtEl>
                                        <p:attrNameLst>
                                          <p:attrName>r</p:attrName>
                                        </p:attrNameLst>
                                      </p:cBhvr>
                                    </p:animRot>
                                  </p:childTnLst>
                                </p:cTn>
                              </p:par>
                              <p:par>
                                <p:cTn id="101" presetID="8" presetClass="emph" presetSubtype="0" fill="hold" nodeType="withEffect">
                                  <p:stCondLst>
                                    <p:cond delay="0"/>
                                  </p:stCondLst>
                                  <p:childTnLst>
                                    <p:animRot by="43200000">
                                      <p:cBhvr>
                                        <p:cTn id="102" dur="2000" fill="hold"/>
                                        <p:tgtEl>
                                          <p:spTgt spid="44"/>
                                        </p:tgtEl>
                                        <p:attrNameLst>
                                          <p:attrName>r</p:attrName>
                                        </p:attrNameLst>
                                      </p:cBhvr>
                                    </p:animRot>
                                  </p:childTnLst>
                                </p:cTn>
                              </p:par>
                              <p:par>
                                <p:cTn id="103" presetID="8" presetClass="emph" presetSubtype="0" fill="hold" grpId="0" nodeType="withEffect">
                                  <p:stCondLst>
                                    <p:cond delay="0"/>
                                  </p:stCondLst>
                                  <p:childTnLst>
                                    <p:animRot by="-43200000">
                                      <p:cBhvr>
                                        <p:cTn id="104" dur="2000" fill="hold"/>
                                        <p:tgtEl>
                                          <p:spTgt spid="47"/>
                                        </p:tgtEl>
                                        <p:attrNameLst>
                                          <p:attrName>r</p:attrName>
                                        </p:attrNameLst>
                                      </p:cBhvr>
                                    </p:animRot>
                                  </p:childTnLst>
                                </p:cTn>
                              </p:par>
                              <p:par>
                                <p:cTn id="105" presetID="8" presetClass="emph" presetSubtype="0" fill="hold" nodeType="withEffect">
                                  <p:stCondLst>
                                    <p:cond delay="0"/>
                                  </p:stCondLst>
                                  <p:childTnLst>
                                    <p:animRot by="-43200000">
                                      <p:cBhvr>
                                        <p:cTn id="106" dur="2000" fill="hold"/>
                                        <p:tgtEl>
                                          <p:spTgt spid="4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4" grpId="0" animBg="1"/>
      <p:bldP spid="22" grpId="0" animBg="1"/>
      <p:bldP spid="23" grpId="0" animBg="1"/>
      <p:bldP spid="34" grpId="0" animBg="1"/>
      <p:bldP spid="35" grpId="0" animBg="1"/>
      <p:bldP spid="36" grpId="0" animBg="1"/>
      <p:bldP spid="37" grpId="0" animBg="1"/>
      <p:bldP spid="41" grpId="0"/>
      <p:bldP spid="41" grpId="1"/>
      <p:bldP spid="43" grpId="0"/>
      <p:bldP spid="43" grpId="1"/>
      <p:bldP spid="45" grpId="0"/>
      <p:bldP spid="45" grpId="1"/>
      <p:bldP spid="47" grpId="0"/>
      <p:bldP spid="47" grpId="1"/>
      <p:bldP spid="48" grpId="0" animBg="1"/>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12">
            <a:extLst>
              <a:ext uri="{FF2B5EF4-FFF2-40B4-BE49-F238E27FC236}">
                <a16:creationId xmlns:a16="http://schemas.microsoft.com/office/drawing/2014/main" id="{CC43AA4F-5503-47B3-B11B-84A45E407D24}"/>
              </a:ext>
            </a:extLst>
          </p:cNvPr>
          <p:cNvSpPr/>
          <p:nvPr/>
        </p:nvSpPr>
        <p:spPr>
          <a:xfrm>
            <a:off x="421200" y="1512000"/>
            <a:ext cx="11397673" cy="5111653"/>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igura a mano libera 15">
            <a:extLst>
              <a:ext uri="{FF2B5EF4-FFF2-40B4-BE49-F238E27FC236}">
                <a16:creationId xmlns:a16="http://schemas.microsoft.com/office/drawing/2014/main" id="{37BB06D7-E0BA-7645-BFEF-DA28F2453E5B}"/>
              </a:ext>
            </a:extLst>
          </p:cNvPr>
          <p:cNvSpPr/>
          <p:nvPr/>
        </p:nvSpPr>
        <p:spPr>
          <a:xfrm>
            <a:off x="4272655" y="2315519"/>
            <a:ext cx="1778161" cy="2909742"/>
          </a:xfrm>
          <a:custGeom>
            <a:avLst/>
            <a:gdLst>
              <a:gd name="connsiteX0" fmla="*/ 296419 w 2909741"/>
              <a:gd name="connsiteY0" fmla="*/ 0 h 1778160"/>
              <a:gd name="connsiteX1" fmla="*/ 2613322 w 2909741"/>
              <a:gd name="connsiteY1" fmla="*/ 0 h 1778160"/>
              <a:gd name="connsiteX2" fmla="*/ 2909741 w 2909741"/>
              <a:gd name="connsiteY2" fmla="*/ 296419 h 1778160"/>
              <a:gd name="connsiteX3" fmla="*/ 2909741 w 2909741"/>
              <a:gd name="connsiteY3" fmla="*/ 1778160 h 1778160"/>
              <a:gd name="connsiteX4" fmla="*/ 2909741 w 2909741"/>
              <a:gd name="connsiteY4" fmla="*/ 1778160 h 1778160"/>
              <a:gd name="connsiteX5" fmla="*/ 0 w 2909741"/>
              <a:gd name="connsiteY5" fmla="*/ 1778160 h 1778160"/>
              <a:gd name="connsiteX6" fmla="*/ 0 w 2909741"/>
              <a:gd name="connsiteY6" fmla="*/ 1778160 h 1778160"/>
              <a:gd name="connsiteX7" fmla="*/ 0 w 2909741"/>
              <a:gd name="connsiteY7" fmla="*/ 296419 h 1778160"/>
              <a:gd name="connsiteX8" fmla="*/ 296419 w 2909741"/>
              <a:gd name="connsiteY8" fmla="*/ 0 h 1778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9741" h="1778160">
                <a:moveTo>
                  <a:pt x="1" y="1597016"/>
                </a:moveTo>
                <a:lnTo>
                  <a:pt x="1" y="181144"/>
                </a:lnTo>
                <a:cubicBezTo>
                  <a:pt x="1" y="81101"/>
                  <a:pt x="217166" y="0"/>
                  <a:pt x="485054" y="0"/>
                </a:cubicBezTo>
                <a:lnTo>
                  <a:pt x="2909740" y="0"/>
                </a:lnTo>
                <a:lnTo>
                  <a:pt x="2909740" y="0"/>
                </a:lnTo>
                <a:lnTo>
                  <a:pt x="2909740" y="1778160"/>
                </a:lnTo>
                <a:lnTo>
                  <a:pt x="2909740" y="1778160"/>
                </a:lnTo>
                <a:lnTo>
                  <a:pt x="485054" y="1778160"/>
                </a:lnTo>
                <a:cubicBezTo>
                  <a:pt x="217166" y="1778160"/>
                  <a:pt x="1" y="1697059"/>
                  <a:pt x="1" y="1597016"/>
                </a:cubicBezTo>
                <a:close/>
              </a:path>
            </a:pathLst>
          </a:custGeom>
          <a:scene3d>
            <a:camera prst="orthographicFront"/>
            <a:lightRig rig="threePt" dir="t">
              <a:rot lat="0" lon="0" rev="7500000"/>
            </a:lightRig>
          </a:scene3d>
          <a:sp3d z="-152400" extrusionH="63500" contourW="12700" prstMaterial="matte">
            <a:contourClr>
              <a:schemeClr val="lt1"/>
            </a:contourClr>
          </a:sp3d>
        </p:spPr>
        <p:style>
          <a:lnRef idx="0">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lIns="197308" tIns="270969" rIns="165736" bIns="270968" spcCol="1270" anchor="ctr"/>
          <a:lstStyle/>
          <a:p>
            <a:pPr algn="ctr" defTabSz="1289050">
              <a:lnSpc>
                <a:spcPct val="90000"/>
              </a:lnSpc>
              <a:spcAft>
                <a:spcPct val="35000"/>
              </a:spcAft>
              <a:defRPr/>
            </a:pPr>
            <a:r>
              <a:rPr lang="it-IT" sz="2900" dirty="0">
                <a:solidFill>
                  <a:schemeClr val="tx1"/>
                </a:solidFill>
              </a:rPr>
              <a:t>Processi</a:t>
            </a:r>
          </a:p>
          <a:p>
            <a:pPr algn="ctr" defTabSz="1289050">
              <a:lnSpc>
                <a:spcPct val="90000"/>
              </a:lnSpc>
              <a:spcAft>
                <a:spcPct val="35000"/>
              </a:spcAft>
              <a:defRPr/>
            </a:pPr>
            <a:r>
              <a:rPr lang="it-IT" sz="2900" dirty="0">
                <a:solidFill>
                  <a:schemeClr val="tx1"/>
                </a:solidFill>
              </a:rPr>
              <a:t> e </a:t>
            </a:r>
          </a:p>
          <a:p>
            <a:pPr algn="ctr" defTabSz="1289050">
              <a:lnSpc>
                <a:spcPct val="90000"/>
              </a:lnSpc>
              <a:spcAft>
                <a:spcPct val="35000"/>
              </a:spcAft>
              <a:defRPr/>
            </a:pPr>
            <a:r>
              <a:rPr lang="it-IT" sz="2900" dirty="0">
                <a:solidFill>
                  <a:schemeClr val="tx1"/>
                </a:solidFill>
              </a:rPr>
              <a:t>Contesti</a:t>
            </a:r>
          </a:p>
        </p:txBody>
      </p:sp>
      <p:sp>
        <p:nvSpPr>
          <p:cNvPr id="17" name="Figura a mano libera 16">
            <a:extLst>
              <a:ext uri="{FF2B5EF4-FFF2-40B4-BE49-F238E27FC236}">
                <a16:creationId xmlns:a16="http://schemas.microsoft.com/office/drawing/2014/main" id="{E936AC3F-5B92-ED47-8C4F-0CFB76264F8B}"/>
              </a:ext>
            </a:extLst>
          </p:cNvPr>
          <p:cNvSpPr/>
          <p:nvPr/>
        </p:nvSpPr>
        <p:spPr>
          <a:xfrm>
            <a:off x="6131558" y="2315519"/>
            <a:ext cx="1778161" cy="2909742"/>
          </a:xfrm>
          <a:custGeom>
            <a:avLst/>
            <a:gdLst>
              <a:gd name="connsiteX0" fmla="*/ 296419 w 2909741"/>
              <a:gd name="connsiteY0" fmla="*/ 0 h 1778160"/>
              <a:gd name="connsiteX1" fmla="*/ 2613322 w 2909741"/>
              <a:gd name="connsiteY1" fmla="*/ 0 h 1778160"/>
              <a:gd name="connsiteX2" fmla="*/ 2909741 w 2909741"/>
              <a:gd name="connsiteY2" fmla="*/ 296419 h 1778160"/>
              <a:gd name="connsiteX3" fmla="*/ 2909741 w 2909741"/>
              <a:gd name="connsiteY3" fmla="*/ 1778160 h 1778160"/>
              <a:gd name="connsiteX4" fmla="*/ 2909741 w 2909741"/>
              <a:gd name="connsiteY4" fmla="*/ 1778160 h 1778160"/>
              <a:gd name="connsiteX5" fmla="*/ 0 w 2909741"/>
              <a:gd name="connsiteY5" fmla="*/ 1778160 h 1778160"/>
              <a:gd name="connsiteX6" fmla="*/ 0 w 2909741"/>
              <a:gd name="connsiteY6" fmla="*/ 1778160 h 1778160"/>
              <a:gd name="connsiteX7" fmla="*/ 0 w 2909741"/>
              <a:gd name="connsiteY7" fmla="*/ 296419 h 1778160"/>
              <a:gd name="connsiteX8" fmla="*/ 296419 w 2909741"/>
              <a:gd name="connsiteY8" fmla="*/ 0 h 1778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9741" h="1778160">
                <a:moveTo>
                  <a:pt x="2909740" y="181144"/>
                </a:moveTo>
                <a:lnTo>
                  <a:pt x="2909740" y="1597016"/>
                </a:lnTo>
                <a:cubicBezTo>
                  <a:pt x="2909740" y="1697059"/>
                  <a:pt x="2692575" y="1778160"/>
                  <a:pt x="2424687" y="1778160"/>
                </a:cubicBezTo>
                <a:lnTo>
                  <a:pt x="1" y="1778160"/>
                </a:lnTo>
                <a:lnTo>
                  <a:pt x="1" y="1778160"/>
                </a:lnTo>
                <a:lnTo>
                  <a:pt x="1" y="0"/>
                </a:lnTo>
                <a:lnTo>
                  <a:pt x="1" y="0"/>
                </a:lnTo>
                <a:lnTo>
                  <a:pt x="2424687" y="0"/>
                </a:lnTo>
                <a:cubicBezTo>
                  <a:pt x="2692575" y="0"/>
                  <a:pt x="2909740" y="81101"/>
                  <a:pt x="2909740" y="181144"/>
                </a:cubicBezTo>
                <a:close/>
              </a:path>
            </a:pathLst>
          </a:custGeom>
          <a:scene3d>
            <a:camera prst="orthographicFront"/>
            <a:lightRig rig="threePt" dir="t">
              <a:rot lat="0" lon="0" rev="7500000"/>
            </a:lightRig>
          </a:scene3d>
          <a:sp3d z="-152400" extrusionH="63500" contourW="12700" prstMaterial="matte">
            <a:contourClr>
              <a:schemeClr val="lt1"/>
            </a:contourClr>
          </a:sp3d>
        </p:spPr>
        <p:style>
          <a:lnRef idx="0">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lIns="165735" tIns="270969" rIns="197309" bIns="270968" spcCol="1270" anchor="ctr"/>
          <a:lstStyle/>
          <a:p>
            <a:pPr defTabSz="1289050">
              <a:lnSpc>
                <a:spcPct val="90000"/>
              </a:lnSpc>
              <a:spcAft>
                <a:spcPct val="35000"/>
              </a:spcAft>
              <a:defRPr/>
            </a:pPr>
            <a:r>
              <a:rPr lang="it-IT" sz="2900" dirty="0">
                <a:solidFill>
                  <a:schemeClr val="tx1"/>
                </a:solidFill>
              </a:rPr>
              <a:t>Prodotti</a:t>
            </a:r>
          </a:p>
        </p:txBody>
      </p:sp>
      <p:sp>
        <p:nvSpPr>
          <p:cNvPr id="18" name="Freccia ad arco 17">
            <a:extLst>
              <a:ext uri="{FF2B5EF4-FFF2-40B4-BE49-F238E27FC236}">
                <a16:creationId xmlns:a16="http://schemas.microsoft.com/office/drawing/2014/main" id="{EECCFF87-255A-B045-A033-A9193821CA2C}"/>
              </a:ext>
            </a:extLst>
          </p:cNvPr>
          <p:cNvSpPr/>
          <p:nvPr/>
        </p:nvSpPr>
        <p:spPr>
          <a:xfrm>
            <a:off x="5160963" y="1506538"/>
            <a:ext cx="1858962" cy="1858962"/>
          </a:xfrm>
          <a:prstGeom prst="circularArrow">
            <a:avLst>
              <a:gd name="adj1" fmla="val 12500"/>
              <a:gd name="adj2" fmla="val 1142322"/>
              <a:gd name="adj3" fmla="val 20457678"/>
              <a:gd name="adj4" fmla="val 10800000"/>
              <a:gd name="adj5" fmla="val 12500"/>
            </a:avLst>
          </a:prstGeom>
        </p:spPr>
        <p:style>
          <a:lnRef idx="2">
            <a:schemeClr val="accent1"/>
          </a:lnRef>
          <a:fillRef idx="1">
            <a:schemeClr val="lt1"/>
          </a:fillRef>
          <a:effectRef idx="0">
            <a:schemeClr val="accent1"/>
          </a:effectRef>
          <a:fontRef idx="minor">
            <a:schemeClr val="dk1"/>
          </a:fontRef>
        </p:style>
        <p:txBody>
          <a:bodyPr/>
          <a:lstStyle/>
          <a:p>
            <a:pPr>
              <a:defRPr/>
            </a:pPr>
            <a:endParaRPr lang="it-IT">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19" name="Freccia ad arco 18">
            <a:extLst>
              <a:ext uri="{FF2B5EF4-FFF2-40B4-BE49-F238E27FC236}">
                <a16:creationId xmlns:a16="http://schemas.microsoft.com/office/drawing/2014/main" id="{807C6872-075E-014B-95FC-F3F2560BF50F}"/>
              </a:ext>
            </a:extLst>
          </p:cNvPr>
          <p:cNvSpPr/>
          <p:nvPr/>
        </p:nvSpPr>
        <p:spPr>
          <a:xfrm rot="10800000">
            <a:off x="5160963" y="4175126"/>
            <a:ext cx="1858962" cy="1857375"/>
          </a:xfrm>
          <a:prstGeom prst="circularArrow">
            <a:avLst>
              <a:gd name="adj1" fmla="val 12500"/>
              <a:gd name="adj2" fmla="val 1142322"/>
              <a:gd name="adj3" fmla="val 20457678"/>
              <a:gd name="adj4" fmla="val 10800000"/>
              <a:gd name="adj5" fmla="val 12500"/>
            </a:avLst>
          </a:prstGeom>
        </p:spPr>
        <p:style>
          <a:lnRef idx="2">
            <a:schemeClr val="accent1"/>
          </a:lnRef>
          <a:fillRef idx="1">
            <a:schemeClr val="lt1"/>
          </a:fillRef>
          <a:effectRef idx="0">
            <a:schemeClr val="accent1"/>
          </a:effectRef>
          <a:fontRef idx="minor">
            <a:schemeClr val="dk1"/>
          </a:fontRef>
        </p:style>
        <p:txBody>
          <a:bodyPr/>
          <a:lstStyle/>
          <a:p>
            <a:pPr>
              <a:defRPr/>
            </a:pPr>
            <a:endParaRPr lang="it-IT"/>
          </a:p>
        </p:txBody>
      </p:sp>
      <p:sp>
        <p:nvSpPr>
          <p:cNvPr id="21514" name="Text Box 6">
            <a:extLst>
              <a:ext uri="{FF2B5EF4-FFF2-40B4-BE49-F238E27FC236}">
                <a16:creationId xmlns:a16="http://schemas.microsoft.com/office/drawing/2014/main" id="{FDA87CF8-AFE4-D341-BCF7-9E8C78D8C46E}"/>
              </a:ext>
            </a:extLst>
          </p:cNvPr>
          <p:cNvSpPr txBox="1">
            <a:spLocks noChangeArrowheads="1"/>
          </p:cNvSpPr>
          <p:nvPr/>
        </p:nvSpPr>
        <p:spPr bwMode="auto">
          <a:xfrm>
            <a:off x="1703388" y="2420938"/>
            <a:ext cx="2697162"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u="sng">
                <a:solidFill>
                  <a:schemeClr val="tx1"/>
                </a:solidFill>
                <a:latin typeface="Arial" panose="020B0604020202020204" pitchFamily="34"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u="sng">
                <a:solidFill>
                  <a:schemeClr val="tx1"/>
                </a:solidFill>
                <a:latin typeface="Arial" panose="020B060402020202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u="sng">
                <a:solidFill>
                  <a:schemeClr val="tx1"/>
                </a:solidFill>
                <a:latin typeface="Arial" panose="020B0604020202020204" pitchFamily="34"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u="sng">
                <a:solidFill>
                  <a:schemeClr val="tx1"/>
                </a:solidFill>
                <a:latin typeface="Arial" panose="020B060402020202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u="sng">
                <a:solidFill>
                  <a:schemeClr val="tx1"/>
                </a:solidFill>
                <a:latin typeface="Arial" panose="020B0604020202020204" pitchFamily="34" charset="0"/>
                <a:ea typeface="MS PGothic" panose="020B0600070205080204" pitchFamily="34" charset="-128"/>
              </a:defRPr>
            </a:lvl9pPr>
          </a:lstStyle>
          <a:p>
            <a:pPr>
              <a:spcBef>
                <a:spcPts val="1125"/>
              </a:spcBef>
              <a:buSzPct val="100000"/>
            </a:pPr>
            <a:r>
              <a:rPr lang="it-IT" altLang="it-IT" u="none">
                <a:solidFill>
                  <a:srgbClr val="000000"/>
                </a:solidFill>
              </a:rPr>
              <a:t>Monitorare la </a:t>
            </a:r>
            <a:r>
              <a:rPr lang="it-IT" altLang="it-IT" i="1" u="none">
                <a:solidFill>
                  <a:srgbClr val="000000"/>
                </a:solidFill>
              </a:rPr>
              <a:t>competenza</a:t>
            </a:r>
            <a:r>
              <a:rPr lang="it-IT" altLang="it-IT" u="none">
                <a:solidFill>
                  <a:srgbClr val="000000"/>
                </a:solidFill>
              </a:rPr>
              <a:t> formativa della scuola:</a:t>
            </a:r>
          </a:p>
          <a:p>
            <a:pPr>
              <a:spcBef>
                <a:spcPts val="1125"/>
              </a:spcBef>
              <a:buClr>
                <a:srgbClr val="000000"/>
              </a:buClr>
              <a:buSzPct val="100000"/>
              <a:buFont typeface="Arial" panose="020B0604020202020204" pitchFamily="34" charset="0"/>
              <a:buChar char="-"/>
            </a:pPr>
            <a:r>
              <a:rPr lang="it-IT" altLang="it-IT" u="none">
                <a:solidFill>
                  <a:srgbClr val="000000"/>
                </a:solidFill>
              </a:rPr>
              <a:t> valutazione interna </a:t>
            </a:r>
            <a:r>
              <a:rPr lang="it-IT" altLang="it-IT" sz="1400" u="none">
                <a:solidFill>
                  <a:srgbClr val="000000"/>
                </a:solidFill>
              </a:rPr>
              <a:t>(cultura dell’autovalutazione)</a:t>
            </a:r>
          </a:p>
          <a:p>
            <a:pPr>
              <a:spcBef>
                <a:spcPts val="1125"/>
              </a:spcBef>
              <a:buClr>
                <a:srgbClr val="000000"/>
              </a:buClr>
              <a:buSzPct val="100000"/>
              <a:buFont typeface="Arial" panose="020B0604020202020204" pitchFamily="34" charset="0"/>
              <a:buChar char="-"/>
            </a:pPr>
            <a:r>
              <a:rPr lang="it-IT" altLang="it-IT" u="none">
                <a:solidFill>
                  <a:srgbClr val="000000"/>
                </a:solidFill>
              </a:rPr>
              <a:t>valutazione esterna </a:t>
            </a:r>
            <a:r>
              <a:rPr lang="it-IT" altLang="it-IT" sz="1400" u="none">
                <a:solidFill>
                  <a:srgbClr val="000000"/>
                </a:solidFill>
              </a:rPr>
              <a:t>(cultura dell’eterovalutazione)</a:t>
            </a:r>
          </a:p>
          <a:p>
            <a:pPr>
              <a:spcBef>
                <a:spcPts val="1125"/>
              </a:spcBef>
              <a:buSzPct val="100000"/>
            </a:pPr>
            <a:endParaRPr lang="it-IT" altLang="it-IT">
              <a:solidFill>
                <a:srgbClr val="000000"/>
              </a:solidFill>
            </a:endParaRPr>
          </a:p>
        </p:txBody>
      </p:sp>
      <p:sp>
        <p:nvSpPr>
          <p:cNvPr id="9" name="Text Box 7">
            <a:extLst>
              <a:ext uri="{FF2B5EF4-FFF2-40B4-BE49-F238E27FC236}">
                <a16:creationId xmlns:a16="http://schemas.microsoft.com/office/drawing/2014/main" id="{B70E70AA-9823-1A4F-9494-0E550C06A89F}"/>
              </a:ext>
            </a:extLst>
          </p:cNvPr>
          <p:cNvSpPr txBox="1">
            <a:spLocks noChangeArrowheads="1"/>
          </p:cNvSpPr>
          <p:nvPr/>
        </p:nvSpPr>
        <p:spPr bwMode="auto">
          <a:xfrm>
            <a:off x="7896225" y="2420938"/>
            <a:ext cx="2592388"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339725" indent="-33972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u="sng">
                <a:solidFill>
                  <a:schemeClr val="tx1"/>
                </a:solidFill>
                <a:latin typeface="Arial" panose="020B0604020202020204" pitchFamily="34" charset="0"/>
                <a:ea typeface="MS PGothic" panose="020B0600070205080204" pitchFamily="34" charset="-128"/>
              </a:defRPr>
            </a:lvl1pPr>
            <a:lvl2pPr marL="742950" indent="-28575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u="sng">
                <a:solidFill>
                  <a:schemeClr val="tx1"/>
                </a:solidFill>
                <a:latin typeface="Arial" panose="020B0604020202020204" pitchFamily="34" charset="0"/>
                <a:ea typeface="MS PGothic" panose="020B0600070205080204" pitchFamily="34" charset="-128"/>
              </a:defRPr>
            </a:lvl2pPr>
            <a:lvl3pPr marL="1143000" indent="-2286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u="sng">
                <a:solidFill>
                  <a:schemeClr val="tx1"/>
                </a:solidFill>
                <a:latin typeface="Arial" panose="020B0604020202020204" pitchFamily="34" charset="0"/>
                <a:ea typeface="MS PGothic" panose="020B0600070205080204" pitchFamily="34" charset="-128"/>
              </a:defRPr>
            </a:lvl3pPr>
            <a:lvl4pPr marL="1600200" indent="-2286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u="sng">
                <a:solidFill>
                  <a:schemeClr val="tx1"/>
                </a:solidFill>
                <a:latin typeface="Arial" panose="020B0604020202020204" pitchFamily="34" charset="0"/>
                <a:ea typeface="MS PGothic" panose="020B0600070205080204" pitchFamily="34" charset="-128"/>
              </a:defRPr>
            </a:lvl4pPr>
            <a:lvl5pPr marL="2057400" indent="-2286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u="sng">
                <a:solidFill>
                  <a:schemeClr val="tx1"/>
                </a:solidFill>
                <a:latin typeface="Arial" panose="020B0604020202020204" pitchFamily="34" charset="0"/>
                <a:ea typeface="MS PGothic" panose="020B0600070205080204" pitchFamily="34" charset="-128"/>
              </a:defRPr>
            </a:lvl9pPr>
          </a:lstStyle>
          <a:p>
            <a:pPr>
              <a:spcBef>
                <a:spcPts val="1125"/>
              </a:spcBef>
              <a:buClr>
                <a:srgbClr val="000000"/>
              </a:buClr>
              <a:buSzPct val="100000"/>
              <a:buFont typeface="Times New Roman" panose="02020603050405020304" pitchFamily="18" charset="0"/>
              <a:buAutoNum type="arabicPeriod"/>
            </a:pPr>
            <a:r>
              <a:rPr lang="it-IT" altLang="it-IT" u="none">
                <a:solidFill>
                  <a:srgbClr val="000000"/>
                </a:solidFill>
              </a:rPr>
              <a:t>Condividere finalità educative</a:t>
            </a:r>
          </a:p>
          <a:p>
            <a:pPr>
              <a:spcBef>
                <a:spcPts val="1125"/>
              </a:spcBef>
              <a:buClr>
                <a:srgbClr val="000000"/>
              </a:buClr>
              <a:buSzPct val="100000"/>
              <a:buFont typeface="Times New Roman" panose="02020603050405020304" pitchFamily="18" charset="0"/>
              <a:buAutoNum type="arabicPeriod"/>
            </a:pPr>
            <a:r>
              <a:rPr lang="it-IT" altLang="it-IT" u="none">
                <a:solidFill>
                  <a:srgbClr val="000000"/>
                </a:solidFill>
              </a:rPr>
              <a:t>Definire obiettivi da raggiungere</a:t>
            </a:r>
          </a:p>
          <a:p>
            <a:pPr>
              <a:spcBef>
                <a:spcPts val="1125"/>
              </a:spcBef>
              <a:buClr>
                <a:srgbClr val="000000"/>
              </a:buClr>
              <a:buSzPct val="100000"/>
              <a:buFont typeface="Times New Roman" panose="02020603050405020304" pitchFamily="18" charset="0"/>
              <a:buAutoNum type="arabicPeriod"/>
            </a:pPr>
            <a:r>
              <a:rPr lang="it-IT" altLang="it-IT" u="none">
                <a:solidFill>
                  <a:srgbClr val="000000"/>
                </a:solidFill>
              </a:rPr>
              <a:t>Assumersi la responsabilità di verificarne e certificarne il raggiungimento</a:t>
            </a:r>
          </a:p>
        </p:txBody>
      </p:sp>
      <p:sp>
        <p:nvSpPr>
          <p:cNvPr id="10" name="Text Box 9">
            <a:extLst>
              <a:ext uri="{FF2B5EF4-FFF2-40B4-BE49-F238E27FC236}">
                <a16:creationId xmlns:a16="http://schemas.microsoft.com/office/drawing/2014/main" id="{878C029B-9311-6340-BF93-C40B36653BB1}"/>
              </a:ext>
            </a:extLst>
          </p:cNvPr>
          <p:cNvSpPr txBox="1">
            <a:spLocks noChangeArrowheads="1"/>
          </p:cNvSpPr>
          <p:nvPr/>
        </p:nvSpPr>
        <p:spPr bwMode="auto">
          <a:xfrm rot="16200000">
            <a:off x="5758107" y="3164682"/>
            <a:ext cx="674200" cy="597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eaVert"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u="sng">
                <a:solidFill>
                  <a:schemeClr val="tx1"/>
                </a:solidFill>
                <a:latin typeface="Arial" panose="020B0604020202020204" pitchFamily="34"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u="sng">
                <a:solidFill>
                  <a:schemeClr val="tx1"/>
                </a:solidFill>
                <a:latin typeface="Arial" panose="020B060402020202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u="sng">
                <a:solidFill>
                  <a:schemeClr val="tx1"/>
                </a:solidFill>
                <a:latin typeface="Arial" panose="020B0604020202020204" pitchFamily="34"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u="sng">
                <a:solidFill>
                  <a:schemeClr val="tx1"/>
                </a:solidFill>
                <a:latin typeface="Arial" panose="020B060402020202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u="sng">
                <a:solidFill>
                  <a:schemeClr val="tx1"/>
                </a:solidFill>
                <a:latin typeface="Arial" panose="020B0604020202020204" pitchFamily="34" charset="0"/>
                <a:ea typeface="MS PGothic" panose="020B0600070205080204" pitchFamily="34" charset="-128"/>
              </a:defRPr>
            </a:lvl9pPr>
          </a:lstStyle>
          <a:p>
            <a:pPr algn="ctr">
              <a:spcBef>
                <a:spcPts val="1000"/>
              </a:spcBef>
              <a:buSzPct val="100000"/>
            </a:pPr>
            <a:r>
              <a:rPr lang="it-IT" altLang="it-IT" sz="1600" b="1" i="1">
                <a:solidFill>
                  <a:srgbClr val="CC0000"/>
                </a:solidFill>
              </a:rPr>
              <a:t>É una questione di sguardi… che di volta in volta si posano sull’uno o sull’altro aspetto</a:t>
            </a:r>
          </a:p>
        </p:txBody>
      </p:sp>
      <p:sp>
        <p:nvSpPr>
          <p:cNvPr id="21517" name="Text Box 9">
            <a:extLst>
              <a:ext uri="{FF2B5EF4-FFF2-40B4-BE49-F238E27FC236}">
                <a16:creationId xmlns:a16="http://schemas.microsoft.com/office/drawing/2014/main" id="{B66CEE1F-C905-CB46-953C-80E66835D10C}"/>
              </a:ext>
            </a:extLst>
          </p:cNvPr>
          <p:cNvSpPr txBox="1">
            <a:spLocks noChangeArrowheads="1"/>
          </p:cNvSpPr>
          <p:nvPr/>
        </p:nvSpPr>
        <p:spPr bwMode="auto">
          <a:xfrm rot="16200000">
            <a:off x="5881218" y="-1458212"/>
            <a:ext cx="427979" cy="597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eaVert"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u="sng">
                <a:solidFill>
                  <a:schemeClr val="tx1"/>
                </a:solidFill>
                <a:latin typeface="Arial" panose="020B0604020202020204" pitchFamily="34"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u="sng">
                <a:solidFill>
                  <a:schemeClr val="tx1"/>
                </a:solidFill>
                <a:latin typeface="Arial" panose="020B060402020202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u="sng">
                <a:solidFill>
                  <a:schemeClr val="tx1"/>
                </a:solidFill>
                <a:latin typeface="Arial" panose="020B0604020202020204" pitchFamily="34"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u="sng">
                <a:solidFill>
                  <a:schemeClr val="tx1"/>
                </a:solidFill>
                <a:latin typeface="Arial" panose="020B060402020202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u="sng">
                <a:solidFill>
                  <a:schemeClr val="tx1"/>
                </a:solidFill>
                <a:latin typeface="Arial" panose="020B0604020202020204" pitchFamily="34" charset="0"/>
                <a:ea typeface="MS PGothic" panose="020B0600070205080204" pitchFamily="34" charset="-128"/>
              </a:defRPr>
            </a:lvl9pPr>
          </a:lstStyle>
          <a:p>
            <a:pPr algn="ctr">
              <a:spcBef>
                <a:spcPts val="1000"/>
              </a:spcBef>
              <a:buSzPct val="100000"/>
            </a:pPr>
            <a:r>
              <a:rPr lang="it-IT" altLang="it-IT" sz="1600" b="1" i="1" dirty="0">
                <a:solidFill>
                  <a:srgbClr val="CC0000"/>
                </a:solidFill>
              </a:rPr>
              <a:t>Non è questione di scelte!</a:t>
            </a:r>
          </a:p>
        </p:txBody>
      </p:sp>
      <p:sp>
        <p:nvSpPr>
          <p:cNvPr id="11" name="Titolo 1">
            <a:extLst>
              <a:ext uri="{FF2B5EF4-FFF2-40B4-BE49-F238E27FC236}">
                <a16:creationId xmlns:a16="http://schemas.microsoft.com/office/drawing/2014/main" id="{E373949D-A1A7-4745-9507-2D0DB4B61839}"/>
              </a:ext>
            </a:extLst>
          </p:cNvPr>
          <p:cNvSpPr txBox="1">
            <a:spLocks/>
          </p:cNvSpPr>
          <p:nvPr/>
        </p:nvSpPr>
        <p:spPr>
          <a:xfrm>
            <a:off x="0" y="234347"/>
            <a:ext cx="12192000" cy="901726"/>
          </a:xfrm>
          <a:prstGeom prst="rect">
            <a:avLst/>
          </a:prstGeom>
          <a:solidFill>
            <a:srgbClr val="4472C4"/>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4000" b="1" dirty="0">
                <a:solidFill>
                  <a:schemeClr val="bg1"/>
                </a:solidFill>
                <a:latin typeface="+mn-lt"/>
              </a:rPr>
              <a:t>PRODOTTO – PROCESSO …</a:t>
            </a:r>
          </a:p>
        </p:txBody>
      </p:sp>
    </p:spTree>
    <p:custDataLst>
      <p:tags r:id="rId1"/>
    </p:custDataLst>
    <p:extLst>
      <p:ext uri="{BB962C8B-B14F-4D97-AF65-F5344CB8AC3E}">
        <p14:creationId xmlns:p14="http://schemas.microsoft.com/office/powerpoint/2010/main" val="40605664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par>
                          <p:cTn id="14" fill="hold" nodeType="afterGroup">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19076" y="1512000"/>
            <a:ext cx="11212082" cy="4689446"/>
          </a:xfrm>
          <a:solidFill>
            <a:schemeClr val="accent3">
              <a:lumMod val="20000"/>
              <a:lumOff val="80000"/>
            </a:schemeClr>
          </a:solidFill>
        </p:spPr>
        <p:txBody>
          <a:bodyPr anchor="ctr"/>
          <a:lstStyle/>
          <a:p>
            <a:pPr marL="0" indent="0">
              <a:spcAft>
                <a:spcPts val="1200"/>
              </a:spcAft>
              <a:buNone/>
            </a:pPr>
            <a:r>
              <a:rPr lang="it-IT" dirty="0"/>
              <a:t>Normativa di riferimento:</a:t>
            </a:r>
          </a:p>
          <a:p>
            <a:pPr marL="669925" indent="-311150"/>
            <a:r>
              <a:rPr lang="it-IT" dirty="0"/>
              <a:t>O.M. n. 172/2020</a:t>
            </a:r>
          </a:p>
          <a:p>
            <a:pPr marL="669925" indent="-311150"/>
            <a:r>
              <a:rPr lang="it-IT" dirty="0"/>
              <a:t>Linee Guida allegate a O.M. n. 172/2020</a:t>
            </a:r>
          </a:p>
          <a:p>
            <a:pPr marL="669925" indent="-311150"/>
            <a:r>
              <a:rPr lang="it-IT" dirty="0" err="1"/>
              <a:t>D.Lgs.</a:t>
            </a:r>
            <a:r>
              <a:rPr lang="it-IT" dirty="0"/>
              <a:t> n. 62/2017</a:t>
            </a:r>
          </a:p>
          <a:p>
            <a:pPr marL="669925" indent="-311150"/>
            <a:r>
              <a:rPr lang="it-IT" dirty="0"/>
              <a:t>D.P.R. n. 275/99</a:t>
            </a:r>
          </a:p>
          <a:p>
            <a:pPr marL="669925" indent="-311150"/>
            <a:r>
              <a:rPr lang="it-IT" dirty="0"/>
              <a:t>Indicazioni Nazionali per il curricolo</a:t>
            </a:r>
          </a:p>
          <a:p>
            <a:pPr marL="0" indent="0">
              <a:buNone/>
            </a:pPr>
            <a:endParaRPr lang="it-IT" dirty="0"/>
          </a:p>
        </p:txBody>
      </p:sp>
      <p:sp>
        <p:nvSpPr>
          <p:cNvPr id="7" name="Titolo 1">
            <a:extLst>
              <a:ext uri="{FF2B5EF4-FFF2-40B4-BE49-F238E27FC236}">
                <a16:creationId xmlns:a16="http://schemas.microsoft.com/office/drawing/2014/main" id="{175D6BE6-746E-41FA-BE7E-C12920845FB7}"/>
              </a:ext>
            </a:extLst>
          </p:cNvPr>
          <p:cNvSpPr txBox="1">
            <a:spLocks/>
          </p:cNvSpPr>
          <p:nvPr/>
        </p:nvSpPr>
        <p:spPr>
          <a:xfrm>
            <a:off x="0" y="234347"/>
            <a:ext cx="12192000" cy="901726"/>
          </a:xfrm>
          <a:prstGeom prst="rect">
            <a:avLst/>
          </a:prstGeom>
          <a:solidFill>
            <a:srgbClr val="4472C4"/>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4000" b="1" dirty="0">
                <a:solidFill>
                  <a:schemeClr val="bg1"/>
                </a:solidFill>
                <a:latin typeface="+mn-lt"/>
              </a:rPr>
              <a:t>LA FUNZIONE DEL DIRIGENTE SCOLASTICO</a:t>
            </a:r>
          </a:p>
        </p:txBody>
      </p:sp>
    </p:spTree>
    <p:extLst>
      <p:ext uri="{BB962C8B-B14F-4D97-AF65-F5344CB8AC3E}">
        <p14:creationId xmlns:p14="http://schemas.microsoft.com/office/powerpoint/2010/main" val="3976953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tangolo 16">
            <a:extLst>
              <a:ext uri="{FF2B5EF4-FFF2-40B4-BE49-F238E27FC236}">
                <a16:creationId xmlns:a16="http://schemas.microsoft.com/office/drawing/2014/main" id="{2FBAC8D2-AFE9-4FA1-846D-E3ABAA473B98}"/>
              </a:ext>
            </a:extLst>
          </p:cNvPr>
          <p:cNvSpPr/>
          <p:nvPr/>
        </p:nvSpPr>
        <p:spPr>
          <a:xfrm>
            <a:off x="421200" y="1512000"/>
            <a:ext cx="11397673" cy="5182780"/>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5602" name="Gruppo 13">
            <a:extLst>
              <a:ext uri="{FF2B5EF4-FFF2-40B4-BE49-F238E27FC236}">
                <a16:creationId xmlns:a16="http://schemas.microsoft.com/office/drawing/2014/main" id="{341F6E18-D7EA-8745-9B92-C19B2DE673A5}"/>
              </a:ext>
            </a:extLst>
          </p:cNvPr>
          <p:cNvGrpSpPr>
            <a:grpSpLocks/>
          </p:cNvGrpSpPr>
          <p:nvPr/>
        </p:nvGrpSpPr>
        <p:grpSpPr bwMode="auto">
          <a:xfrm>
            <a:off x="1847851" y="2227264"/>
            <a:ext cx="2627313" cy="2784475"/>
            <a:chOff x="1036210" y="2005863"/>
            <a:chExt cx="1926383" cy="2041966"/>
          </a:xfrm>
        </p:grpSpPr>
        <p:sp>
          <p:nvSpPr>
            <p:cNvPr id="4" name="Figura a mano libera 3">
              <a:extLst>
                <a:ext uri="{FF2B5EF4-FFF2-40B4-BE49-F238E27FC236}">
                  <a16:creationId xmlns:a16="http://schemas.microsoft.com/office/drawing/2014/main" id="{1CA1CF4C-FFB6-D54B-9EDE-40A453C7AE11}"/>
                </a:ext>
              </a:extLst>
            </p:cNvPr>
            <p:cNvSpPr/>
            <p:nvPr>
              <p:custDataLst>
                <p:tags r:id="rId8"/>
              </p:custDataLst>
            </p:nvPr>
          </p:nvSpPr>
          <p:spPr>
            <a:xfrm>
              <a:off x="1036210" y="2005863"/>
              <a:ext cx="1779722" cy="1328325"/>
            </a:xfrm>
            <a:custGeom>
              <a:avLst/>
              <a:gdLst>
                <a:gd name="connsiteX0" fmla="*/ 106271 w 1779546"/>
                <a:gd name="connsiteY0" fmla="*/ 0 h 1328393"/>
                <a:gd name="connsiteX1" fmla="*/ 1673275 w 1779546"/>
                <a:gd name="connsiteY1" fmla="*/ 0 h 1328393"/>
                <a:gd name="connsiteX2" fmla="*/ 1779546 w 1779546"/>
                <a:gd name="connsiteY2" fmla="*/ 106271 h 1328393"/>
                <a:gd name="connsiteX3" fmla="*/ 1779546 w 1779546"/>
                <a:gd name="connsiteY3" fmla="*/ 1328393 h 1328393"/>
                <a:gd name="connsiteX4" fmla="*/ 1779546 w 1779546"/>
                <a:gd name="connsiteY4" fmla="*/ 1328393 h 1328393"/>
                <a:gd name="connsiteX5" fmla="*/ 0 w 1779546"/>
                <a:gd name="connsiteY5" fmla="*/ 1328393 h 1328393"/>
                <a:gd name="connsiteX6" fmla="*/ 0 w 1779546"/>
                <a:gd name="connsiteY6" fmla="*/ 1328393 h 1328393"/>
                <a:gd name="connsiteX7" fmla="*/ 0 w 1779546"/>
                <a:gd name="connsiteY7" fmla="*/ 106271 h 1328393"/>
                <a:gd name="connsiteX8" fmla="*/ 106271 w 1779546"/>
                <a:gd name="connsiteY8" fmla="*/ 0 h 132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9546" h="1328393">
                  <a:moveTo>
                    <a:pt x="106271" y="0"/>
                  </a:moveTo>
                  <a:lnTo>
                    <a:pt x="1673275" y="0"/>
                  </a:lnTo>
                  <a:cubicBezTo>
                    <a:pt x="1731967" y="0"/>
                    <a:pt x="1779546" y="47579"/>
                    <a:pt x="1779546" y="106271"/>
                  </a:cubicBezTo>
                  <a:lnTo>
                    <a:pt x="1779546" y="1328393"/>
                  </a:lnTo>
                  <a:lnTo>
                    <a:pt x="1779546" y="1328393"/>
                  </a:lnTo>
                  <a:lnTo>
                    <a:pt x="0" y="1328393"/>
                  </a:lnTo>
                  <a:lnTo>
                    <a:pt x="0" y="1328393"/>
                  </a:lnTo>
                  <a:lnTo>
                    <a:pt x="0" y="106271"/>
                  </a:lnTo>
                  <a:cubicBezTo>
                    <a:pt x="0" y="47579"/>
                    <a:pt x="47579" y="0"/>
                    <a:pt x="106271" y="0"/>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50176" tIns="88276" rIns="50176" bIns="19050" spcCol="1270"/>
            <a:lstStyle/>
            <a:p>
              <a:pPr marL="0" lvl="1" algn="ctr" defTabSz="666750">
                <a:lnSpc>
                  <a:spcPct val="90000"/>
                </a:lnSpc>
                <a:spcAft>
                  <a:spcPct val="15000"/>
                </a:spcAft>
                <a:defRPr/>
              </a:pPr>
              <a:r>
                <a:rPr lang="it-IT" sz="2000" dirty="0"/>
                <a:t>Valutazione degli apprendimenti (valutazione dei processi di insegnamento-apprendimento)</a:t>
              </a:r>
            </a:p>
          </p:txBody>
        </p:sp>
        <p:sp>
          <p:nvSpPr>
            <p:cNvPr id="6" name="Figura a mano libera 5">
              <a:extLst>
                <a:ext uri="{FF2B5EF4-FFF2-40B4-BE49-F238E27FC236}">
                  <a16:creationId xmlns:a16="http://schemas.microsoft.com/office/drawing/2014/main" id="{F8DC3230-DFD0-9E4F-A7AA-71CC8E57CD8C}"/>
                </a:ext>
              </a:extLst>
            </p:cNvPr>
            <p:cNvSpPr/>
            <p:nvPr>
              <p:custDataLst>
                <p:tags r:id="rId9"/>
              </p:custDataLst>
            </p:nvPr>
          </p:nvSpPr>
          <p:spPr>
            <a:xfrm>
              <a:off x="1036210" y="3334188"/>
              <a:ext cx="1779722" cy="571611"/>
            </a:xfrm>
            <a:custGeom>
              <a:avLst/>
              <a:gdLst>
                <a:gd name="connsiteX0" fmla="*/ 0 w 1779546"/>
                <a:gd name="connsiteY0" fmla="*/ 0 h 571209"/>
                <a:gd name="connsiteX1" fmla="*/ 1779546 w 1779546"/>
                <a:gd name="connsiteY1" fmla="*/ 0 h 571209"/>
                <a:gd name="connsiteX2" fmla="*/ 1779546 w 1779546"/>
                <a:gd name="connsiteY2" fmla="*/ 571209 h 571209"/>
                <a:gd name="connsiteX3" fmla="*/ 0 w 1779546"/>
                <a:gd name="connsiteY3" fmla="*/ 571209 h 571209"/>
                <a:gd name="connsiteX4" fmla="*/ 0 w 1779546"/>
                <a:gd name="connsiteY4" fmla="*/ 0 h 571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546" h="571209">
                  <a:moveTo>
                    <a:pt x="0" y="0"/>
                  </a:moveTo>
                  <a:lnTo>
                    <a:pt x="1779546" y="0"/>
                  </a:lnTo>
                  <a:lnTo>
                    <a:pt x="1779546" y="571209"/>
                  </a:lnTo>
                  <a:lnTo>
                    <a:pt x="0" y="571209"/>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57150" tIns="0" rIns="545395" bIns="0" spcCol="1270" anchor="ctr"/>
            <a:lstStyle/>
            <a:p>
              <a:pPr algn="ctr" defTabSz="666750">
                <a:lnSpc>
                  <a:spcPct val="90000"/>
                </a:lnSpc>
                <a:spcAft>
                  <a:spcPct val="35000"/>
                </a:spcAft>
                <a:defRPr/>
              </a:pPr>
              <a:r>
                <a:rPr lang="it-IT" sz="1500" dirty="0"/>
                <a:t>GLI INSEGNANTI</a:t>
              </a:r>
            </a:p>
          </p:txBody>
        </p:sp>
        <p:sp>
          <p:nvSpPr>
            <p:cNvPr id="7" name="Ovale 6">
              <a:extLst>
                <a:ext uri="{FF2B5EF4-FFF2-40B4-BE49-F238E27FC236}">
                  <a16:creationId xmlns:a16="http://schemas.microsoft.com/office/drawing/2014/main" id="{A07DD8B0-1830-CB4A-921A-F5724617F7C3}"/>
                </a:ext>
              </a:extLst>
            </p:cNvPr>
            <p:cNvSpPr/>
            <p:nvPr>
              <p:custDataLst>
                <p:tags r:id="rId10"/>
              </p:custDataLst>
            </p:nvPr>
          </p:nvSpPr>
          <p:spPr>
            <a:xfrm>
              <a:off x="2339752" y="3424988"/>
              <a:ext cx="622841" cy="622841"/>
            </a:xfrm>
            <a:prstGeom prst="ellipse">
              <a:avLst/>
            </a:prstGeom>
            <a:blipFill>
              <a:blip r:embed="rId13" cstate="print">
                <a:extLst>
                  <a:ext uri="{28A0092B-C50C-407E-A947-70E740481C1C}">
                    <a14:useLocalDpi xmlns:a14="http://schemas.microsoft.com/office/drawing/2010/main" val="0"/>
                  </a:ext>
                </a:extLst>
              </a:blip>
              <a:srcRect/>
              <a:stretch>
                <a:fillRect l="-19000" r="-19000"/>
              </a:stretch>
            </a:blip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lvl1pPr>
                <a:defRPr u="sng">
                  <a:solidFill>
                    <a:schemeClr val="tx1"/>
                  </a:solidFill>
                  <a:latin typeface="Arial" panose="020B0604020202020204" pitchFamily="34" charset="0"/>
                  <a:ea typeface="MS PGothic" panose="020B0600070205080204" pitchFamily="34" charset="-128"/>
                </a:defRPr>
              </a:lvl1pPr>
              <a:lvl2pPr marL="742950" indent="-285750">
                <a:defRPr u="sng">
                  <a:solidFill>
                    <a:schemeClr val="tx1"/>
                  </a:solidFill>
                  <a:latin typeface="Arial" panose="020B0604020202020204" pitchFamily="34" charset="0"/>
                  <a:ea typeface="MS PGothic" panose="020B0600070205080204" pitchFamily="34" charset="-128"/>
                </a:defRPr>
              </a:lvl2pPr>
              <a:lvl3pPr marL="1143000" indent="-228600">
                <a:defRPr u="sng">
                  <a:solidFill>
                    <a:schemeClr val="tx1"/>
                  </a:solidFill>
                  <a:latin typeface="Arial" panose="020B0604020202020204" pitchFamily="34" charset="0"/>
                  <a:ea typeface="MS PGothic" panose="020B0600070205080204" pitchFamily="34" charset="-128"/>
                </a:defRPr>
              </a:lvl3pPr>
              <a:lvl4pPr marL="1600200" indent="-228600">
                <a:defRPr u="sng">
                  <a:solidFill>
                    <a:schemeClr val="tx1"/>
                  </a:solidFill>
                  <a:latin typeface="Arial" panose="020B0604020202020204" pitchFamily="34" charset="0"/>
                  <a:ea typeface="MS PGothic" panose="020B0600070205080204" pitchFamily="34" charset="-128"/>
                </a:defRPr>
              </a:lvl4pPr>
              <a:lvl5pPr marL="2057400" indent="-22860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endParaRPr lang="it-IT" altLang="it-IT">
                <a:solidFill>
                  <a:srgbClr val="000000"/>
                </a:solidFill>
              </a:endParaRPr>
            </a:p>
          </p:txBody>
        </p:sp>
      </p:grpSp>
      <p:grpSp>
        <p:nvGrpSpPr>
          <p:cNvPr id="15" name="Gruppo 14">
            <a:extLst>
              <a:ext uri="{FF2B5EF4-FFF2-40B4-BE49-F238E27FC236}">
                <a16:creationId xmlns:a16="http://schemas.microsoft.com/office/drawing/2014/main" id="{70E18F8F-0DC7-FB43-A74F-75624E7F5584}"/>
              </a:ext>
            </a:extLst>
          </p:cNvPr>
          <p:cNvGrpSpPr>
            <a:grpSpLocks/>
          </p:cNvGrpSpPr>
          <p:nvPr/>
        </p:nvGrpSpPr>
        <p:grpSpPr bwMode="auto">
          <a:xfrm>
            <a:off x="4908551" y="2228851"/>
            <a:ext cx="2625725" cy="2784475"/>
            <a:chOff x="3608808" y="2408016"/>
            <a:chExt cx="1926383" cy="2041966"/>
          </a:xfrm>
        </p:grpSpPr>
        <p:sp>
          <p:nvSpPr>
            <p:cNvPr id="8" name="Figura a mano libera 7">
              <a:extLst>
                <a:ext uri="{FF2B5EF4-FFF2-40B4-BE49-F238E27FC236}">
                  <a16:creationId xmlns:a16="http://schemas.microsoft.com/office/drawing/2014/main" id="{1CF624C5-874E-E34D-9D9D-A66583D3889F}"/>
                </a:ext>
              </a:extLst>
            </p:cNvPr>
            <p:cNvSpPr/>
            <p:nvPr>
              <p:custDataLst>
                <p:tags r:id="rId5"/>
              </p:custDataLst>
            </p:nvPr>
          </p:nvSpPr>
          <p:spPr>
            <a:xfrm>
              <a:off x="3608808" y="2408016"/>
              <a:ext cx="1779633" cy="1328326"/>
            </a:xfrm>
            <a:custGeom>
              <a:avLst/>
              <a:gdLst>
                <a:gd name="connsiteX0" fmla="*/ 106271 w 1779546"/>
                <a:gd name="connsiteY0" fmla="*/ 0 h 1328393"/>
                <a:gd name="connsiteX1" fmla="*/ 1673275 w 1779546"/>
                <a:gd name="connsiteY1" fmla="*/ 0 h 1328393"/>
                <a:gd name="connsiteX2" fmla="*/ 1779546 w 1779546"/>
                <a:gd name="connsiteY2" fmla="*/ 106271 h 1328393"/>
                <a:gd name="connsiteX3" fmla="*/ 1779546 w 1779546"/>
                <a:gd name="connsiteY3" fmla="*/ 1328393 h 1328393"/>
                <a:gd name="connsiteX4" fmla="*/ 1779546 w 1779546"/>
                <a:gd name="connsiteY4" fmla="*/ 1328393 h 1328393"/>
                <a:gd name="connsiteX5" fmla="*/ 0 w 1779546"/>
                <a:gd name="connsiteY5" fmla="*/ 1328393 h 1328393"/>
                <a:gd name="connsiteX6" fmla="*/ 0 w 1779546"/>
                <a:gd name="connsiteY6" fmla="*/ 1328393 h 1328393"/>
                <a:gd name="connsiteX7" fmla="*/ 0 w 1779546"/>
                <a:gd name="connsiteY7" fmla="*/ 106271 h 1328393"/>
                <a:gd name="connsiteX8" fmla="*/ 106271 w 1779546"/>
                <a:gd name="connsiteY8" fmla="*/ 0 h 132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9546" h="1328393">
                  <a:moveTo>
                    <a:pt x="106271" y="0"/>
                  </a:moveTo>
                  <a:lnTo>
                    <a:pt x="1673275" y="0"/>
                  </a:lnTo>
                  <a:cubicBezTo>
                    <a:pt x="1731967" y="0"/>
                    <a:pt x="1779546" y="47579"/>
                    <a:pt x="1779546" y="106271"/>
                  </a:cubicBezTo>
                  <a:lnTo>
                    <a:pt x="1779546" y="1328393"/>
                  </a:lnTo>
                  <a:lnTo>
                    <a:pt x="1779546" y="1328393"/>
                  </a:lnTo>
                  <a:lnTo>
                    <a:pt x="0" y="1328393"/>
                  </a:lnTo>
                  <a:lnTo>
                    <a:pt x="0" y="1328393"/>
                  </a:lnTo>
                  <a:lnTo>
                    <a:pt x="0" y="106271"/>
                  </a:lnTo>
                  <a:cubicBezTo>
                    <a:pt x="0" y="47579"/>
                    <a:pt x="47579" y="0"/>
                    <a:pt x="106271" y="0"/>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50176" tIns="88276" rIns="50176" bIns="19050"/>
            <a:lstStyle>
              <a:lvl1pPr marL="342900" indent="-342900" defTabSz="666750">
                <a:defRPr u="sng">
                  <a:solidFill>
                    <a:schemeClr val="tx1"/>
                  </a:solidFill>
                  <a:latin typeface="Arial" panose="020B0604020202020204" pitchFamily="34" charset="0"/>
                  <a:ea typeface="MS PGothic" panose="020B0600070205080204" pitchFamily="34" charset="-128"/>
                </a:defRPr>
              </a:lvl1pPr>
              <a:lvl2pPr defTabSz="666750">
                <a:defRPr u="sng">
                  <a:solidFill>
                    <a:schemeClr val="tx1"/>
                  </a:solidFill>
                  <a:latin typeface="Arial" panose="020B0604020202020204" pitchFamily="34" charset="0"/>
                  <a:ea typeface="MS PGothic" panose="020B0600070205080204" pitchFamily="34" charset="-128"/>
                </a:defRPr>
              </a:lvl2pPr>
              <a:lvl3pPr marL="1143000" indent="-228600" defTabSz="666750">
                <a:defRPr u="sng">
                  <a:solidFill>
                    <a:schemeClr val="tx1"/>
                  </a:solidFill>
                  <a:latin typeface="Arial" panose="020B0604020202020204" pitchFamily="34" charset="0"/>
                  <a:ea typeface="MS PGothic" panose="020B0600070205080204" pitchFamily="34" charset="-128"/>
                </a:defRPr>
              </a:lvl3pPr>
              <a:lvl4pPr marL="1600200" indent="-228600" defTabSz="666750">
                <a:defRPr u="sng">
                  <a:solidFill>
                    <a:schemeClr val="tx1"/>
                  </a:solidFill>
                  <a:latin typeface="Arial" panose="020B0604020202020204" pitchFamily="34" charset="0"/>
                  <a:ea typeface="MS PGothic" panose="020B0600070205080204" pitchFamily="34" charset="-128"/>
                </a:defRPr>
              </a:lvl4pPr>
              <a:lvl5pPr marL="2057400" indent="-228600" defTabSz="666750">
                <a:defRPr u="sng">
                  <a:solidFill>
                    <a:schemeClr val="tx1"/>
                  </a:solidFill>
                  <a:latin typeface="Arial" panose="020B0604020202020204" pitchFamily="34" charset="0"/>
                  <a:ea typeface="MS PGothic" panose="020B0600070205080204" pitchFamily="34" charset="-128"/>
                </a:defRPr>
              </a:lvl5pPr>
              <a:lvl6pPr marL="2514600" indent="-228600" defTabSz="66675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defTabSz="66675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defTabSz="66675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defTabSz="66675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lvl="1" algn="ctr">
                <a:lnSpc>
                  <a:spcPct val="90000"/>
                </a:lnSpc>
                <a:spcAft>
                  <a:spcPct val="15000"/>
                </a:spcAft>
              </a:pPr>
              <a:r>
                <a:rPr lang="it-IT" altLang="it-IT" sz="2000" u="none">
                  <a:solidFill>
                    <a:srgbClr val="000000"/>
                  </a:solidFill>
                </a:rPr>
                <a:t>Autovalutazione dell</a:t>
              </a:r>
              <a:r>
                <a:rPr lang="ja-JP" altLang="it-IT" sz="2000" u="none">
                  <a:solidFill>
                    <a:srgbClr val="000000"/>
                  </a:solidFill>
                </a:rPr>
                <a:t>’</a:t>
              </a:r>
              <a:r>
                <a:rPr lang="it-IT" altLang="ja-JP" sz="2000" u="none">
                  <a:solidFill>
                    <a:srgbClr val="000000"/>
                  </a:solidFill>
                </a:rPr>
                <a:t>offerta educativa e didattica nelle singole scuole</a:t>
              </a:r>
              <a:endParaRPr lang="it-IT" altLang="it-IT" sz="2000" u="none">
                <a:solidFill>
                  <a:srgbClr val="000000"/>
                </a:solidFill>
              </a:endParaRPr>
            </a:p>
          </p:txBody>
        </p:sp>
        <p:sp>
          <p:nvSpPr>
            <p:cNvPr id="9" name="Figura a mano libera 8">
              <a:extLst>
                <a:ext uri="{FF2B5EF4-FFF2-40B4-BE49-F238E27FC236}">
                  <a16:creationId xmlns:a16="http://schemas.microsoft.com/office/drawing/2014/main" id="{C7ECB7F4-BDE0-2D4A-A64E-74F586231498}"/>
                </a:ext>
              </a:extLst>
            </p:cNvPr>
            <p:cNvSpPr/>
            <p:nvPr>
              <p:custDataLst>
                <p:tags r:id="rId6"/>
              </p:custDataLst>
            </p:nvPr>
          </p:nvSpPr>
          <p:spPr>
            <a:xfrm>
              <a:off x="3608808" y="3736342"/>
              <a:ext cx="1779633" cy="571610"/>
            </a:xfrm>
            <a:custGeom>
              <a:avLst/>
              <a:gdLst>
                <a:gd name="connsiteX0" fmla="*/ 0 w 1779546"/>
                <a:gd name="connsiteY0" fmla="*/ 0 h 571209"/>
                <a:gd name="connsiteX1" fmla="*/ 1779546 w 1779546"/>
                <a:gd name="connsiteY1" fmla="*/ 0 h 571209"/>
                <a:gd name="connsiteX2" fmla="*/ 1779546 w 1779546"/>
                <a:gd name="connsiteY2" fmla="*/ 571209 h 571209"/>
                <a:gd name="connsiteX3" fmla="*/ 0 w 1779546"/>
                <a:gd name="connsiteY3" fmla="*/ 571209 h 571209"/>
                <a:gd name="connsiteX4" fmla="*/ 0 w 1779546"/>
                <a:gd name="connsiteY4" fmla="*/ 0 h 571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546" h="571209">
                  <a:moveTo>
                    <a:pt x="0" y="0"/>
                  </a:moveTo>
                  <a:lnTo>
                    <a:pt x="1779546" y="0"/>
                  </a:lnTo>
                  <a:lnTo>
                    <a:pt x="1779546" y="571209"/>
                  </a:lnTo>
                  <a:lnTo>
                    <a:pt x="0" y="571209"/>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57150" tIns="0" rIns="545395" bIns="0" spcCol="1270" anchor="ctr"/>
            <a:lstStyle/>
            <a:p>
              <a:pPr algn="ctr" defTabSz="666750">
                <a:lnSpc>
                  <a:spcPct val="90000"/>
                </a:lnSpc>
                <a:spcAft>
                  <a:spcPct val="35000"/>
                </a:spcAft>
                <a:defRPr/>
              </a:pPr>
              <a:r>
                <a:rPr lang="it-IT" sz="1500" dirty="0"/>
                <a:t>LE SCUOLE</a:t>
              </a:r>
            </a:p>
          </p:txBody>
        </p:sp>
        <p:sp>
          <p:nvSpPr>
            <p:cNvPr id="10" name="Ovale 9">
              <a:extLst>
                <a:ext uri="{FF2B5EF4-FFF2-40B4-BE49-F238E27FC236}">
                  <a16:creationId xmlns:a16="http://schemas.microsoft.com/office/drawing/2014/main" id="{26B7CB05-FB0C-EC48-B027-7520A20ABDC0}"/>
                </a:ext>
              </a:extLst>
            </p:cNvPr>
            <p:cNvSpPr/>
            <p:nvPr>
              <p:custDataLst>
                <p:tags r:id="rId7"/>
              </p:custDataLst>
            </p:nvPr>
          </p:nvSpPr>
          <p:spPr>
            <a:xfrm>
              <a:off x="4912350" y="3827141"/>
              <a:ext cx="622841" cy="622841"/>
            </a:xfrm>
            <a:prstGeom prst="ellipse">
              <a:avLst/>
            </a:prstGeom>
            <a:blipFill>
              <a:blip r:embed="rId14">
                <a:extLst>
                  <a:ext uri="{28A0092B-C50C-407E-A947-70E740481C1C}">
                    <a14:useLocalDpi xmlns:a14="http://schemas.microsoft.com/office/drawing/2010/main" val="0"/>
                  </a:ext>
                </a:extLst>
              </a:blip>
              <a:srcRect/>
              <a:stretch>
                <a:fillRect l="-35000" r="-35000"/>
              </a:stretch>
            </a:blip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lvl1pPr>
                <a:defRPr u="sng">
                  <a:solidFill>
                    <a:schemeClr val="tx1"/>
                  </a:solidFill>
                  <a:latin typeface="Arial" panose="020B0604020202020204" pitchFamily="34" charset="0"/>
                  <a:ea typeface="MS PGothic" panose="020B0600070205080204" pitchFamily="34" charset="-128"/>
                </a:defRPr>
              </a:lvl1pPr>
              <a:lvl2pPr marL="742950" indent="-285750">
                <a:defRPr u="sng">
                  <a:solidFill>
                    <a:schemeClr val="tx1"/>
                  </a:solidFill>
                  <a:latin typeface="Arial" panose="020B0604020202020204" pitchFamily="34" charset="0"/>
                  <a:ea typeface="MS PGothic" panose="020B0600070205080204" pitchFamily="34" charset="-128"/>
                </a:defRPr>
              </a:lvl2pPr>
              <a:lvl3pPr marL="1143000" indent="-228600">
                <a:defRPr u="sng">
                  <a:solidFill>
                    <a:schemeClr val="tx1"/>
                  </a:solidFill>
                  <a:latin typeface="Arial" panose="020B0604020202020204" pitchFamily="34" charset="0"/>
                  <a:ea typeface="MS PGothic" panose="020B0600070205080204" pitchFamily="34" charset="-128"/>
                </a:defRPr>
              </a:lvl3pPr>
              <a:lvl4pPr marL="1600200" indent="-228600">
                <a:defRPr u="sng">
                  <a:solidFill>
                    <a:schemeClr val="tx1"/>
                  </a:solidFill>
                  <a:latin typeface="Arial" panose="020B0604020202020204" pitchFamily="34" charset="0"/>
                  <a:ea typeface="MS PGothic" panose="020B0600070205080204" pitchFamily="34" charset="-128"/>
                </a:defRPr>
              </a:lvl4pPr>
              <a:lvl5pPr marL="2057400" indent="-22860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endParaRPr lang="it-IT" altLang="it-IT">
                <a:solidFill>
                  <a:srgbClr val="000000"/>
                </a:solidFill>
              </a:endParaRPr>
            </a:p>
          </p:txBody>
        </p:sp>
      </p:grpSp>
      <p:grpSp>
        <p:nvGrpSpPr>
          <p:cNvPr id="16" name="Gruppo 15">
            <a:extLst>
              <a:ext uri="{FF2B5EF4-FFF2-40B4-BE49-F238E27FC236}">
                <a16:creationId xmlns:a16="http://schemas.microsoft.com/office/drawing/2014/main" id="{7AAD5AFA-4142-D540-9618-1047AE650467}"/>
              </a:ext>
            </a:extLst>
          </p:cNvPr>
          <p:cNvGrpSpPr>
            <a:grpSpLocks/>
          </p:cNvGrpSpPr>
          <p:nvPr/>
        </p:nvGrpSpPr>
        <p:grpSpPr bwMode="auto">
          <a:xfrm>
            <a:off x="7967663" y="2227264"/>
            <a:ext cx="2627312" cy="2784475"/>
            <a:chOff x="5689496" y="2408016"/>
            <a:chExt cx="1926383" cy="2041966"/>
          </a:xfrm>
        </p:grpSpPr>
        <p:sp>
          <p:nvSpPr>
            <p:cNvPr id="11" name="Figura a mano libera 10">
              <a:extLst>
                <a:ext uri="{FF2B5EF4-FFF2-40B4-BE49-F238E27FC236}">
                  <a16:creationId xmlns:a16="http://schemas.microsoft.com/office/drawing/2014/main" id="{E9DC0589-13B3-404D-B234-E7BCA7A5FA39}"/>
                </a:ext>
              </a:extLst>
            </p:cNvPr>
            <p:cNvSpPr/>
            <p:nvPr>
              <p:custDataLst>
                <p:tags r:id="rId2"/>
              </p:custDataLst>
            </p:nvPr>
          </p:nvSpPr>
          <p:spPr>
            <a:xfrm>
              <a:off x="5689496" y="2408016"/>
              <a:ext cx="1779722" cy="1328325"/>
            </a:xfrm>
            <a:custGeom>
              <a:avLst/>
              <a:gdLst>
                <a:gd name="connsiteX0" fmla="*/ 106271 w 1779546"/>
                <a:gd name="connsiteY0" fmla="*/ 0 h 1328393"/>
                <a:gd name="connsiteX1" fmla="*/ 1673275 w 1779546"/>
                <a:gd name="connsiteY1" fmla="*/ 0 h 1328393"/>
                <a:gd name="connsiteX2" fmla="*/ 1779546 w 1779546"/>
                <a:gd name="connsiteY2" fmla="*/ 106271 h 1328393"/>
                <a:gd name="connsiteX3" fmla="*/ 1779546 w 1779546"/>
                <a:gd name="connsiteY3" fmla="*/ 1328393 h 1328393"/>
                <a:gd name="connsiteX4" fmla="*/ 1779546 w 1779546"/>
                <a:gd name="connsiteY4" fmla="*/ 1328393 h 1328393"/>
                <a:gd name="connsiteX5" fmla="*/ 0 w 1779546"/>
                <a:gd name="connsiteY5" fmla="*/ 1328393 h 1328393"/>
                <a:gd name="connsiteX6" fmla="*/ 0 w 1779546"/>
                <a:gd name="connsiteY6" fmla="*/ 1328393 h 1328393"/>
                <a:gd name="connsiteX7" fmla="*/ 0 w 1779546"/>
                <a:gd name="connsiteY7" fmla="*/ 106271 h 1328393"/>
                <a:gd name="connsiteX8" fmla="*/ 106271 w 1779546"/>
                <a:gd name="connsiteY8" fmla="*/ 0 h 132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9546" h="1328393">
                  <a:moveTo>
                    <a:pt x="106271" y="0"/>
                  </a:moveTo>
                  <a:lnTo>
                    <a:pt x="1673275" y="0"/>
                  </a:lnTo>
                  <a:cubicBezTo>
                    <a:pt x="1731967" y="0"/>
                    <a:pt x="1779546" y="47579"/>
                    <a:pt x="1779546" y="106271"/>
                  </a:cubicBezTo>
                  <a:lnTo>
                    <a:pt x="1779546" y="1328393"/>
                  </a:lnTo>
                  <a:lnTo>
                    <a:pt x="1779546" y="1328393"/>
                  </a:lnTo>
                  <a:lnTo>
                    <a:pt x="0" y="1328393"/>
                  </a:lnTo>
                  <a:lnTo>
                    <a:pt x="0" y="1328393"/>
                  </a:lnTo>
                  <a:lnTo>
                    <a:pt x="0" y="106271"/>
                  </a:lnTo>
                  <a:cubicBezTo>
                    <a:pt x="0" y="47579"/>
                    <a:pt x="47579" y="0"/>
                    <a:pt x="106271" y="0"/>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50176" tIns="88276" rIns="50176" bIns="19050"/>
            <a:lstStyle>
              <a:lvl1pPr marL="342900" indent="-342900" defTabSz="666750">
                <a:defRPr sz="2400" u="sng">
                  <a:solidFill>
                    <a:schemeClr val="tx1"/>
                  </a:solidFill>
                  <a:latin typeface="Arial" charset="0"/>
                  <a:ea typeface="ＭＳ Ｐゴシック" charset="-128"/>
                </a:defRPr>
              </a:lvl1pPr>
              <a:lvl2pPr defTabSz="666750">
                <a:defRPr sz="2400" u="sng">
                  <a:solidFill>
                    <a:schemeClr val="tx1"/>
                  </a:solidFill>
                  <a:latin typeface="Arial" charset="0"/>
                  <a:ea typeface="ＭＳ Ｐゴシック" charset="-128"/>
                </a:defRPr>
              </a:lvl2pPr>
              <a:lvl3pPr marL="1143000" indent="-228600" defTabSz="666750">
                <a:defRPr sz="2400" u="sng">
                  <a:solidFill>
                    <a:schemeClr val="tx1"/>
                  </a:solidFill>
                  <a:latin typeface="Arial" charset="0"/>
                  <a:ea typeface="ＭＳ Ｐゴシック" charset="-128"/>
                </a:defRPr>
              </a:lvl3pPr>
              <a:lvl4pPr marL="1600200" indent="-228600" defTabSz="666750">
                <a:defRPr sz="2400" u="sng">
                  <a:solidFill>
                    <a:schemeClr val="tx1"/>
                  </a:solidFill>
                  <a:latin typeface="Arial" charset="0"/>
                  <a:ea typeface="ＭＳ Ｐゴシック" charset="-128"/>
                </a:defRPr>
              </a:lvl4pPr>
              <a:lvl5pPr marL="2057400" indent="-228600" defTabSz="666750">
                <a:defRPr sz="2400" u="sng">
                  <a:solidFill>
                    <a:schemeClr val="tx1"/>
                  </a:solidFill>
                  <a:latin typeface="Arial" charset="0"/>
                  <a:ea typeface="ＭＳ Ｐゴシック" charset="-128"/>
                </a:defRPr>
              </a:lvl5pPr>
              <a:lvl6pPr marL="2514600" indent="-228600" defTabSz="666750" eaLnBrk="0" fontAlgn="base" hangingPunct="0">
                <a:spcBef>
                  <a:spcPct val="0"/>
                </a:spcBef>
                <a:spcAft>
                  <a:spcPct val="0"/>
                </a:spcAft>
                <a:defRPr sz="2400" u="sng">
                  <a:solidFill>
                    <a:schemeClr val="tx1"/>
                  </a:solidFill>
                  <a:latin typeface="Arial" charset="0"/>
                  <a:ea typeface="ＭＳ Ｐゴシック" charset="-128"/>
                </a:defRPr>
              </a:lvl6pPr>
              <a:lvl7pPr marL="2971800" indent="-228600" defTabSz="666750" eaLnBrk="0" fontAlgn="base" hangingPunct="0">
                <a:spcBef>
                  <a:spcPct val="0"/>
                </a:spcBef>
                <a:spcAft>
                  <a:spcPct val="0"/>
                </a:spcAft>
                <a:defRPr sz="2400" u="sng">
                  <a:solidFill>
                    <a:schemeClr val="tx1"/>
                  </a:solidFill>
                  <a:latin typeface="Arial" charset="0"/>
                  <a:ea typeface="ＭＳ Ｐゴシック" charset="-128"/>
                </a:defRPr>
              </a:lvl7pPr>
              <a:lvl8pPr marL="3429000" indent="-228600" defTabSz="666750" eaLnBrk="0" fontAlgn="base" hangingPunct="0">
                <a:spcBef>
                  <a:spcPct val="0"/>
                </a:spcBef>
                <a:spcAft>
                  <a:spcPct val="0"/>
                </a:spcAft>
                <a:defRPr sz="2400" u="sng">
                  <a:solidFill>
                    <a:schemeClr val="tx1"/>
                  </a:solidFill>
                  <a:latin typeface="Arial" charset="0"/>
                  <a:ea typeface="ＭＳ Ｐゴシック" charset="-128"/>
                </a:defRPr>
              </a:lvl8pPr>
              <a:lvl9pPr marL="3886200" indent="-228600" defTabSz="666750" eaLnBrk="0" fontAlgn="base" hangingPunct="0">
                <a:spcBef>
                  <a:spcPct val="0"/>
                </a:spcBef>
                <a:spcAft>
                  <a:spcPct val="0"/>
                </a:spcAft>
                <a:defRPr sz="2400" u="sng">
                  <a:solidFill>
                    <a:schemeClr val="tx1"/>
                  </a:solidFill>
                  <a:latin typeface="Arial" charset="0"/>
                  <a:ea typeface="ＭＳ Ｐゴシック" charset="-128"/>
                </a:defRPr>
              </a:lvl9pPr>
            </a:lstStyle>
            <a:p>
              <a:pPr marL="0" lvl="1" algn="ctr">
                <a:lnSpc>
                  <a:spcPct val="90000"/>
                </a:lnSpc>
                <a:spcAft>
                  <a:spcPct val="15000"/>
                </a:spcAft>
                <a:defRPr/>
              </a:pPr>
              <a:r>
                <a:rPr lang="it-IT" altLang="x-none" sz="2000" u="none">
                  <a:solidFill>
                    <a:srgbClr val="000000"/>
                  </a:solidFill>
                </a:rPr>
                <a:t>Valutazione della qualità del sistema di istruzione e formazione</a:t>
              </a:r>
            </a:p>
          </p:txBody>
        </p:sp>
        <p:sp>
          <p:nvSpPr>
            <p:cNvPr id="12" name="Figura a mano libera 11">
              <a:extLst>
                <a:ext uri="{FF2B5EF4-FFF2-40B4-BE49-F238E27FC236}">
                  <a16:creationId xmlns:a16="http://schemas.microsoft.com/office/drawing/2014/main" id="{E90C2E32-6E7E-E044-A9D9-4815AE4FB282}"/>
                </a:ext>
              </a:extLst>
            </p:cNvPr>
            <p:cNvSpPr/>
            <p:nvPr>
              <p:custDataLst>
                <p:tags r:id="rId3"/>
              </p:custDataLst>
            </p:nvPr>
          </p:nvSpPr>
          <p:spPr>
            <a:xfrm>
              <a:off x="5689496" y="3736341"/>
              <a:ext cx="1779722" cy="571611"/>
            </a:xfrm>
            <a:custGeom>
              <a:avLst/>
              <a:gdLst>
                <a:gd name="connsiteX0" fmla="*/ 0 w 1779546"/>
                <a:gd name="connsiteY0" fmla="*/ 0 h 571209"/>
                <a:gd name="connsiteX1" fmla="*/ 1779546 w 1779546"/>
                <a:gd name="connsiteY1" fmla="*/ 0 h 571209"/>
                <a:gd name="connsiteX2" fmla="*/ 1779546 w 1779546"/>
                <a:gd name="connsiteY2" fmla="*/ 571209 h 571209"/>
                <a:gd name="connsiteX3" fmla="*/ 0 w 1779546"/>
                <a:gd name="connsiteY3" fmla="*/ 571209 h 571209"/>
                <a:gd name="connsiteX4" fmla="*/ 0 w 1779546"/>
                <a:gd name="connsiteY4" fmla="*/ 0 h 571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546" h="571209">
                  <a:moveTo>
                    <a:pt x="0" y="0"/>
                  </a:moveTo>
                  <a:lnTo>
                    <a:pt x="1779546" y="0"/>
                  </a:lnTo>
                  <a:lnTo>
                    <a:pt x="1779546" y="571209"/>
                  </a:lnTo>
                  <a:lnTo>
                    <a:pt x="0" y="571209"/>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57150" tIns="0" rIns="545395" bIns="0" spcCol="1270" anchor="ctr"/>
            <a:lstStyle/>
            <a:p>
              <a:pPr algn="ctr" defTabSz="666750">
                <a:lnSpc>
                  <a:spcPct val="90000"/>
                </a:lnSpc>
                <a:spcAft>
                  <a:spcPct val="35000"/>
                </a:spcAft>
                <a:defRPr/>
              </a:pPr>
              <a:r>
                <a:rPr lang="it-IT" sz="1500" dirty="0"/>
                <a:t>INVALSI</a:t>
              </a:r>
            </a:p>
          </p:txBody>
        </p:sp>
        <p:sp>
          <p:nvSpPr>
            <p:cNvPr id="13" name="Ovale 12">
              <a:extLst>
                <a:ext uri="{FF2B5EF4-FFF2-40B4-BE49-F238E27FC236}">
                  <a16:creationId xmlns:a16="http://schemas.microsoft.com/office/drawing/2014/main" id="{00AFC7E4-4D5B-1740-B63E-64DBFD5F00C4}"/>
                </a:ext>
              </a:extLst>
            </p:cNvPr>
            <p:cNvSpPr/>
            <p:nvPr>
              <p:custDataLst>
                <p:tags r:id="rId4"/>
              </p:custDataLst>
            </p:nvPr>
          </p:nvSpPr>
          <p:spPr>
            <a:xfrm>
              <a:off x="6993038" y="3827141"/>
              <a:ext cx="622841" cy="622841"/>
            </a:xfrm>
            <a:prstGeom prst="ellipse">
              <a:avLst/>
            </a:prstGeom>
            <a:blipFill>
              <a:blip r:embed="rId15">
                <a:extLst>
                  <a:ext uri="{28A0092B-C50C-407E-A947-70E740481C1C}">
                    <a14:useLocalDpi xmlns:a14="http://schemas.microsoft.com/office/drawing/2010/main" val="0"/>
                  </a:ext>
                </a:extLst>
              </a:blip>
              <a:srcRect/>
              <a:stretch>
                <a:fillRect l="-3000" r="-3000"/>
              </a:stretch>
            </a:blip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lvl1pPr>
                <a:defRPr u="sng">
                  <a:solidFill>
                    <a:schemeClr val="tx1"/>
                  </a:solidFill>
                  <a:latin typeface="Arial" panose="020B0604020202020204" pitchFamily="34" charset="0"/>
                  <a:ea typeface="MS PGothic" panose="020B0600070205080204" pitchFamily="34" charset="-128"/>
                </a:defRPr>
              </a:lvl1pPr>
              <a:lvl2pPr marL="742950" indent="-285750">
                <a:defRPr u="sng">
                  <a:solidFill>
                    <a:schemeClr val="tx1"/>
                  </a:solidFill>
                  <a:latin typeface="Arial" panose="020B0604020202020204" pitchFamily="34" charset="0"/>
                  <a:ea typeface="MS PGothic" panose="020B0600070205080204" pitchFamily="34" charset="-128"/>
                </a:defRPr>
              </a:lvl2pPr>
              <a:lvl3pPr marL="1143000" indent="-228600">
                <a:defRPr u="sng">
                  <a:solidFill>
                    <a:schemeClr val="tx1"/>
                  </a:solidFill>
                  <a:latin typeface="Arial" panose="020B0604020202020204" pitchFamily="34" charset="0"/>
                  <a:ea typeface="MS PGothic" panose="020B0600070205080204" pitchFamily="34" charset="-128"/>
                </a:defRPr>
              </a:lvl3pPr>
              <a:lvl4pPr marL="1600200" indent="-228600">
                <a:defRPr u="sng">
                  <a:solidFill>
                    <a:schemeClr val="tx1"/>
                  </a:solidFill>
                  <a:latin typeface="Arial" panose="020B0604020202020204" pitchFamily="34" charset="0"/>
                  <a:ea typeface="MS PGothic" panose="020B0600070205080204" pitchFamily="34" charset="-128"/>
                </a:defRPr>
              </a:lvl4pPr>
              <a:lvl5pPr marL="2057400" indent="-22860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endParaRPr lang="it-IT" altLang="it-IT">
                <a:solidFill>
                  <a:srgbClr val="000000"/>
                </a:solidFill>
              </a:endParaRPr>
            </a:p>
          </p:txBody>
        </p:sp>
      </p:grpSp>
      <p:sp>
        <p:nvSpPr>
          <p:cNvPr id="18" name="Titolo 1">
            <a:extLst>
              <a:ext uri="{FF2B5EF4-FFF2-40B4-BE49-F238E27FC236}">
                <a16:creationId xmlns:a16="http://schemas.microsoft.com/office/drawing/2014/main" id="{7817C042-8DCD-4E62-9714-22B2CADDC7C0}"/>
              </a:ext>
            </a:extLst>
          </p:cNvPr>
          <p:cNvSpPr txBox="1">
            <a:spLocks/>
          </p:cNvSpPr>
          <p:nvPr/>
        </p:nvSpPr>
        <p:spPr>
          <a:xfrm>
            <a:off x="0" y="234347"/>
            <a:ext cx="12192000" cy="901726"/>
          </a:xfrm>
          <a:prstGeom prst="rect">
            <a:avLst/>
          </a:prstGeom>
          <a:solidFill>
            <a:srgbClr val="4472C4"/>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4000" b="1" dirty="0">
                <a:solidFill>
                  <a:schemeClr val="bg1"/>
                </a:solidFill>
                <a:latin typeface="+mn-lt"/>
              </a:rPr>
              <a:t>ASSESSMENT / EVALUATION</a:t>
            </a:r>
          </a:p>
        </p:txBody>
      </p:sp>
    </p:spTree>
    <p:custDataLst>
      <p:tags r:id="rId1"/>
    </p:custDataLst>
    <p:extLst>
      <p:ext uri="{BB962C8B-B14F-4D97-AF65-F5344CB8AC3E}">
        <p14:creationId xmlns:p14="http://schemas.microsoft.com/office/powerpoint/2010/main" val="18769669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0" y="2569369"/>
            <a:ext cx="12192000" cy="1719262"/>
          </a:xfrm>
          <a:solidFill>
            <a:srgbClr val="4472C4"/>
          </a:solidFill>
        </p:spPr>
        <p:txBody>
          <a:bodyPr anchor="ctr"/>
          <a:lstStyle/>
          <a:p>
            <a:pPr algn="ctr"/>
            <a:r>
              <a:rPr lang="it-IT" b="1" dirty="0">
                <a:solidFill>
                  <a:schemeClr val="bg1"/>
                </a:solidFill>
              </a:rPr>
              <a:t>Approcci </a:t>
            </a:r>
            <a:r>
              <a:rPr lang="it-IT" b="1" dirty="0" err="1">
                <a:solidFill>
                  <a:schemeClr val="bg1"/>
                </a:solidFill>
              </a:rPr>
              <a:t>criteriali</a:t>
            </a:r>
            <a:r>
              <a:rPr lang="it-IT" b="1" dirty="0">
                <a:solidFill>
                  <a:schemeClr val="bg1"/>
                </a:solidFill>
              </a:rPr>
              <a:t> e normativi</a:t>
            </a:r>
          </a:p>
        </p:txBody>
      </p:sp>
      <p:sp>
        <p:nvSpPr>
          <p:cNvPr id="5" name="Segnaposto testo 4"/>
          <p:cNvSpPr>
            <a:spLocks noGrp="1"/>
          </p:cNvSpPr>
          <p:nvPr>
            <p:ph type="body" idx="1"/>
          </p:nvPr>
        </p:nvSpPr>
        <p:spPr>
          <a:xfrm>
            <a:off x="0" y="4589463"/>
            <a:ext cx="12192000" cy="1500187"/>
          </a:xfrm>
          <a:solidFill>
            <a:schemeClr val="accent3">
              <a:lumMod val="20000"/>
              <a:lumOff val="80000"/>
            </a:schemeClr>
          </a:solidFill>
        </p:spPr>
        <p:txBody>
          <a:bodyPr/>
          <a:lstStyle/>
          <a:p>
            <a:r>
              <a:rPr lang="it-IT" dirty="0"/>
              <a:t>Perché tendere verso un approccio </a:t>
            </a:r>
            <a:r>
              <a:rPr lang="it-IT" dirty="0" err="1"/>
              <a:t>criteriale</a:t>
            </a:r>
            <a:r>
              <a:rPr lang="it-IT" dirty="0"/>
              <a:t> </a:t>
            </a:r>
          </a:p>
        </p:txBody>
      </p:sp>
    </p:spTree>
    <p:extLst>
      <p:ext uri="{BB962C8B-B14F-4D97-AF65-F5344CB8AC3E}">
        <p14:creationId xmlns:p14="http://schemas.microsoft.com/office/powerpoint/2010/main" val="25502131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a:extLst>
              <a:ext uri="{FF2B5EF4-FFF2-40B4-BE49-F238E27FC236}">
                <a16:creationId xmlns:a16="http://schemas.microsoft.com/office/drawing/2014/main" id="{81D0B846-D3C5-4DAC-AD26-CD6B918EEFB2}"/>
              </a:ext>
            </a:extLst>
          </p:cNvPr>
          <p:cNvSpPr/>
          <p:nvPr/>
        </p:nvSpPr>
        <p:spPr>
          <a:xfrm>
            <a:off x="421200" y="1512001"/>
            <a:ext cx="11397673" cy="4888800"/>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4340" name="Picture 4" descr="distribuzione pentenaria"/>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7528672" y="2134608"/>
            <a:ext cx="1951567" cy="1367367"/>
          </a:xfrm>
        </p:spPr>
      </p:pic>
      <p:pic>
        <p:nvPicPr>
          <p:cNvPr id="14341" name="Picture 8" descr="MCj03124740000[1]"/>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3170519" y="4343210"/>
            <a:ext cx="1464733" cy="1758949"/>
          </a:xfrm>
        </p:spPr>
      </p:pic>
      <p:sp>
        <p:nvSpPr>
          <p:cNvPr id="14339" name="Rectangle 3"/>
          <p:cNvSpPr>
            <a:spLocks noGrp="1" noChangeArrowheads="1"/>
          </p:cNvSpPr>
          <p:nvPr>
            <p:ph type="body" idx="4294967295"/>
          </p:nvPr>
        </p:nvSpPr>
        <p:spPr>
          <a:xfrm>
            <a:off x="2694873" y="2134608"/>
            <a:ext cx="2798233" cy="2561167"/>
          </a:xfrm>
        </p:spPr>
        <p:txBody>
          <a:bodyPr>
            <a:noAutofit/>
          </a:bodyPr>
          <a:lstStyle/>
          <a:p>
            <a:pPr eaLnBrk="1" hangingPunct="1">
              <a:buFontTx/>
              <a:buNone/>
            </a:pPr>
            <a:r>
              <a:rPr lang="it-IT" altLang="it-IT" sz="2800" dirty="0"/>
              <a:t>	assegnazione di punteggi su base normativa </a:t>
            </a:r>
          </a:p>
          <a:p>
            <a:pPr eaLnBrk="1" hangingPunct="1">
              <a:buFontTx/>
              <a:buNone/>
            </a:pPr>
            <a:r>
              <a:rPr lang="it-IT" altLang="it-IT" sz="2800" dirty="0"/>
              <a:t>   </a:t>
            </a:r>
          </a:p>
          <a:p>
            <a:pPr eaLnBrk="1" hangingPunct="1">
              <a:buFontTx/>
              <a:buNone/>
            </a:pPr>
            <a:endParaRPr lang="it-IT" altLang="it-IT" sz="2800" dirty="0"/>
          </a:p>
          <a:p>
            <a:pPr eaLnBrk="1" hangingPunct="1">
              <a:buFontTx/>
              <a:buNone/>
            </a:pPr>
            <a:endParaRPr lang="it-IT" altLang="it-IT" sz="2800" dirty="0"/>
          </a:p>
          <a:p>
            <a:pPr eaLnBrk="1" hangingPunct="1">
              <a:buFontTx/>
              <a:buNone/>
            </a:pPr>
            <a:endParaRPr lang="it-IT" altLang="it-IT" sz="2800" dirty="0"/>
          </a:p>
          <a:p>
            <a:pPr eaLnBrk="1" hangingPunct="1">
              <a:buFontTx/>
              <a:buNone/>
            </a:pPr>
            <a:endParaRPr lang="it-IT" altLang="it-IT" sz="2800" dirty="0"/>
          </a:p>
        </p:txBody>
      </p:sp>
      <p:sp>
        <p:nvSpPr>
          <p:cNvPr id="14342" name="Text Box 5"/>
          <p:cNvSpPr txBox="1">
            <a:spLocks noChangeArrowheads="1"/>
          </p:cNvSpPr>
          <p:nvPr/>
        </p:nvSpPr>
        <p:spPr bwMode="auto">
          <a:xfrm>
            <a:off x="7528672" y="4125837"/>
            <a:ext cx="2834879" cy="2012923"/>
          </a:xfrm>
          <a:prstGeom prst="rect">
            <a:avLst/>
          </a:prstGeom>
        </p:spPr>
        <p:txBody>
          <a:bodyPr vert="horz" lIns="91440" tIns="45720" rIns="91440" bIns="45720" rtlCol="0" anchor="ctr">
            <a:noAutofit/>
          </a:bodyPr>
          <a:lstStyle>
            <a:lvl1pPr marL="182880" indent="-182880" defTabSz="914400">
              <a:lnSpc>
                <a:spcPct val="90000"/>
              </a:lnSpc>
              <a:spcBef>
                <a:spcPts val="1200"/>
              </a:spcBef>
              <a:buClr>
                <a:schemeClr val="accent1"/>
              </a:buClr>
              <a:buFontTx/>
              <a:buNone/>
              <a:defRPr sz="2800">
                <a:solidFill>
                  <a:schemeClr val="tx1">
                    <a:lumMod val="65000"/>
                    <a:lumOff val="35000"/>
                  </a:schemeClr>
                </a:solidFill>
              </a:defRPr>
            </a:lvl1pPr>
            <a:lvl2pPr marL="685800" indent="-182880" defTabSz="914400">
              <a:lnSpc>
                <a:spcPct val="90000"/>
              </a:lnSpc>
              <a:spcBef>
                <a:spcPts val="250"/>
              </a:spcBef>
              <a:spcAft>
                <a:spcPts val="250"/>
              </a:spcAft>
              <a:buClr>
                <a:schemeClr val="accent1"/>
              </a:buClr>
              <a:buFont typeface="Wingdings 2" pitchFamily="18" charset="2"/>
              <a:buChar char=""/>
              <a:defRPr>
                <a:solidFill>
                  <a:schemeClr val="tx1">
                    <a:lumMod val="65000"/>
                    <a:lumOff val="35000"/>
                  </a:schemeClr>
                </a:solidFill>
              </a:defRPr>
            </a:lvl2pPr>
            <a:lvl3pPr marL="1143000" indent="-182880" defTabSz="914400">
              <a:lnSpc>
                <a:spcPct val="90000"/>
              </a:lnSpc>
              <a:spcBef>
                <a:spcPts val="250"/>
              </a:spcBef>
              <a:spcAft>
                <a:spcPts val="250"/>
              </a:spcAft>
              <a:buClr>
                <a:schemeClr val="accent1"/>
              </a:buClr>
              <a:buFont typeface="Wingdings 2" pitchFamily="18" charset="2"/>
              <a:buChar char=""/>
              <a:defRPr sz="1600">
                <a:solidFill>
                  <a:schemeClr val="tx1">
                    <a:lumMod val="65000"/>
                    <a:lumOff val="35000"/>
                  </a:schemeClr>
                </a:solidFill>
              </a:defRPr>
            </a:lvl3pPr>
            <a:lvl4pPr marL="1600200" indent="-182880" defTabSz="914400">
              <a:lnSpc>
                <a:spcPct val="90000"/>
              </a:lnSpc>
              <a:spcBef>
                <a:spcPts val="250"/>
              </a:spcBef>
              <a:spcAft>
                <a:spcPts val="250"/>
              </a:spcAft>
              <a:buClr>
                <a:schemeClr val="accent1"/>
              </a:buClr>
              <a:buFont typeface="Wingdings 2" pitchFamily="18" charset="2"/>
              <a:buChar char=""/>
              <a:defRPr sz="1400">
                <a:solidFill>
                  <a:schemeClr val="tx1">
                    <a:lumMod val="65000"/>
                    <a:lumOff val="35000"/>
                  </a:schemeClr>
                </a:solidFill>
              </a:defRPr>
            </a:lvl4pPr>
            <a:lvl5pPr marL="2057400" indent="-182880" defTabSz="914400">
              <a:lnSpc>
                <a:spcPct val="90000"/>
              </a:lnSpc>
              <a:spcBef>
                <a:spcPts val="250"/>
              </a:spcBef>
              <a:spcAft>
                <a:spcPts val="250"/>
              </a:spcAft>
              <a:buClr>
                <a:schemeClr val="accent1"/>
              </a:buClr>
              <a:buFont typeface="Wingdings 2" pitchFamily="18" charset="2"/>
              <a:buChar char=""/>
              <a:defRPr sz="1400">
                <a:solidFill>
                  <a:schemeClr val="tx1">
                    <a:lumMod val="65000"/>
                    <a:lumOff val="35000"/>
                  </a:schemeClr>
                </a:solidFill>
              </a:defRPr>
            </a:lvl5pPr>
            <a:lvl6pPr marL="2514600" indent="-228600" defTabSz="914400">
              <a:lnSpc>
                <a:spcPct val="90000"/>
              </a:lnSpc>
              <a:spcBef>
                <a:spcPts val="250"/>
              </a:spcBef>
              <a:spcAft>
                <a:spcPts val="250"/>
              </a:spcAft>
              <a:buClr>
                <a:schemeClr val="accent1"/>
              </a:buClr>
              <a:buFont typeface="Wingdings 2" pitchFamily="18" charset="2"/>
              <a:buChar char=""/>
              <a:defRPr sz="1400">
                <a:solidFill>
                  <a:schemeClr val="tx1">
                    <a:lumMod val="65000"/>
                    <a:lumOff val="35000"/>
                  </a:schemeClr>
                </a:solidFill>
              </a:defRPr>
            </a:lvl6pPr>
            <a:lvl7pPr marL="2971800" indent="-228600" defTabSz="914400">
              <a:lnSpc>
                <a:spcPct val="90000"/>
              </a:lnSpc>
              <a:spcBef>
                <a:spcPts val="250"/>
              </a:spcBef>
              <a:spcAft>
                <a:spcPts val="250"/>
              </a:spcAft>
              <a:buClr>
                <a:schemeClr val="accent1"/>
              </a:buClr>
              <a:buFont typeface="Wingdings 2" pitchFamily="18" charset="2"/>
              <a:buChar char=""/>
              <a:defRPr sz="1400">
                <a:solidFill>
                  <a:schemeClr val="tx1">
                    <a:lumMod val="65000"/>
                    <a:lumOff val="35000"/>
                  </a:schemeClr>
                </a:solidFill>
              </a:defRPr>
            </a:lvl7pPr>
            <a:lvl8pPr marL="3429000" indent="-228600" defTabSz="914400">
              <a:lnSpc>
                <a:spcPct val="90000"/>
              </a:lnSpc>
              <a:spcBef>
                <a:spcPts val="250"/>
              </a:spcBef>
              <a:spcAft>
                <a:spcPts val="250"/>
              </a:spcAft>
              <a:buClr>
                <a:schemeClr val="accent1"/>
              </a:buClr>
              <a:buFont typeface="Wingdings 2" pitchFamily="18" charset="2"/>
              <a:buChar char=""/>
              <a:defRPr sz="1400">
                <a:solidFill>
                  <a:schemeClr val="tx1">
                    <a:lumMod val="65000"/>
                    <a:lumOff val="35000"/>
                  </a:schemeClr>
                </a:solidFill>
              </a:defRPr>
            </a:lvl8pPr>
            <a:lvl9pPr marL="3886200" indent="-228600" defTabSz="914400">
              <a:lnSpc>
                <a:spcPct val="90000"/>
              </a:lnSpc>
              <a:spcBef>
                <a:spcPts val="250"/>
              </a:spcBef>
              <a:spcAft>
                <a:spcPts val="250"/>
              </a:spcAft>
              <a:buClr>
                <a:schemeClr val="accent1"/>
              </a:buClr>
              <a:buFont typeface="Wingdings 2" pitchFamily="18" charset="2"/>
              <a:buChar char=""/>
              <a:defRPr sz="1400">
                <a:solidFill>
                  <a:schemeClr val="tx1">
                    <a:lumMod val="65000"/>
                    <a:lumOff val="35000"/>
                  </a:schemeClr>
                </a:solidFill>
              </a:defRPr>
            </a:lvl9pPr>
          </a:lstStyle>
          <a:p>
            <a:r>
              <a:rPr lang="it-IT" altLang="it-IT" dirty="0"/>
              <a:t>..oppure sulla base di criteri prestabiliti        (</a:t>
            </a:r>
            <a:r>
              <a:rPr lang="it-IT" altLang="it-IT" dirty="0" err="1"/>
              <a:t>criterion-referenced</a:t>
            </a:r>
            <a:r>
              <a:rPr lang="it-IT" altLang="it-IT" dirty="0"/>
              <a:t> test)</a:t>
            </a:r>
          </a:p>
        </p:txBody>
      </p:sp>
      <p:sp>
        <p:nvSpPr>
          <p:cNvPr id="14343" name="AutoShape 6"/>
          <p:cNvSpPr>
            <a:spLocks noChangeArrowheads="1"/>
          </p:cNvSpPr>
          <p:nvPr/>
        </p:nvSpPr>
        <p:spPr bwMode="auto">
          <a:xfrm>
            <a:off x="5827610" y="2464719"/>
            <a:ext cx="647700" cy="432197"/>
          </a:xfrm>
          <a:prstGeom prst="rightArrow">
            <a:avLst>
              <a:gd name="adj1" fmla="val 50000"/>
              <a:gd name="adj2" fmla="val 37466"/>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spcBef>
                <a:spcPct val="0"/>
              </a:spcBef>
              <a:buFontTx/>
              <a:buNone/>
            </a:pPr>
            <a:endParaRPr lang="it-IT" altLang="it-IT" sz="1800">
              <a:ea typeface="Microsoft YaHei" panose="020B0503020204020204" pitchFamily="34" charset="-122"/>
              <a:cs typeface="Arial" panose="020B0604020202020204" pitchFamily="34" charset="0"/>
            </a:endParaRPr>
          </a:p>
        </p:txBody>
      </p:sp>
      <p:sp>
        <p:nvSpPr>
          <p:cNvPr id="14344" name="AutoShape 7"/>
          <p:cNvSpPr>
            <a:spLocks noChangeArrowheads="1"/>
          </p:cNvSpPr>
          <p:nvPr/>
        </p:nvSpPr>
        <p:spPr bwMode="auto">
          <a:xfrm>
            <a:off x="5827610" y="4916201"/>
            <a:ext cx="647700" cy="432197"/>
          </a:xfrm>
          <a:prstGeom prst="leftArrow">
            <a:avLst>
              <a:gd name="adj1" fmla="val 50000"/>
              <a:gd name="adj2" fmla="val 37466"/>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spcBef>
                <a:spcPct val="0"/>
              </a:spcBef>
              <a:buFontTx/>
              <a:buNone/>
            </a:pPr>
            <a:endParaRPr lang="it-IT" altLang="it-IT" sz="1800">
              <a:ea typeface="Microsoft YaHei" panose="020B0503020204020204" pitchFamily="34" charset="-122"/>
              <a:cs typeface="Arial" panose="020B0604020202020204" pitchFamily="34" charset="0"/>
            </a:endParaRPr>
          </a:p>
        </p:txBody>
      </p:sp>
      <p:sp>
        <p:nvSpPr>
          <p:cNvPr id="9" name="Titolo 1">
            <a:extLst>
              <a:ext uri="{FF2B5EF4-FFF2-40B4-BE49-F238E27FC236}">
                <a16:creationId xmlns:a16="http://schemas.microsoft.com/office/drawing/2014/main" id="{0252795A-AABB-4DD5-8186-6D37FF5A0225}"/>
              </a:ext>
            </a:extLst>
          </p:cNvPr>
          <p:cNvSpPr txBox="1">
            <a:spLocks/>
          </p:cNvSpPr>
          <p:nvPr/>
        </p:nvSpPr>
        <p:spPr>
          <a:xfrm>
            <a:off x="0" y="234347"/>
            <a:ext cx="12192000" cy="901726"/>
          </a:xfrm>
          <a:prstGeom prst="rect">
            <a:avLst/>
          </a:prstGeom>
          <a:solidFill>
            <a:srgbClr val="4472C4"/>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4000" b="1" dirty="0">
                <a:solidFill>
                  <a:schemeClr val="bg1"/>
                </a:solidFill>
                <a:latin typeface="+mn-lt"/>
              </a:rPr>
              <a:t>DUE APPROCCI DIVERSI</a:t>
            </a:r>
          </a:p>
        </p:txBody>
      </p:sp>
    </p:spTree>
    <p:extLst>
      <p:ext uri="{BB962C8B-B14F-4D97-AF65-F5344CB8AC3E}">
        <p14:creationId xmlns:p14="http://schemas.microsoft.com/office/powerpoint/2010/main" val="162957544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a:xfrm>
            <a:off x="0" y="365125"/>
            <a:ext cx="12192000" cy="1325563"/>
          </a:xfrm>
          <a:solidFill>
            <a:srgbClr val="4472C4"/>
          </a:solidFill>
        </p:spPr>
        <p:txBody>
          <a:bodyPr>
            <a:normAutofit/>
          </a:bodyPr>
          <a:lstStyle/>
          <a:p>
            <a:pPr algn="ctr"/>
            <a:r>
              <a:rPr lang="it-IT" b="1" dirty="0">
                <a:solidFill>
                  <a:schemeClr val="bg1"/>
                </a:solidFill>
                <a:latin typeface="+mn-lt"/>
              </a:rPr>
              <a:t>IL MONDO VISTO DA DUE PUNTI </a:t>
            </a:r>
            <a:br>
              <a:rPr lang="it-IT" b="1" dirty="0">
                <a:solidFill>
                  <a:schemeClr val="bg1"/>
                </a:solidFill>
                <a:latin typeface="+mn-lt"/>
              </a:rPr>
            </a:br>
            <a:r>
              <a:rPr lang="it-IT" b="1" dirty="0">
                <a:solidFill>
                  <a:schemeClr val="bg1"/>
                </a:solidFill>
                <a:latin typeface="+mn-lt"/>
              </a:rPr>
              <a:t>DI VISTA OPPOSTI</a:t>
            </a:r>
          </a:p>
        </p:txBody>
      </p:sp>
      <p:sp>
        <p:nvSpPr>
          <p:cNvPr id="9" name="Segnaposto testo 8"/>
          <p:cNvSpPr>
            <a:spLocks noGrp="1"/>
          </p:cNvSpPr>
          <p:nvPr>
            <p:ph sz="half" idx="1"/>
          </p:nvPr>
        </p:nvSpPr>
        <p:spPr>
          <a:xfrm>
            <a:off x="670560" y="1831340"/>
            <a:ext cx="5181600" cy="4351338"/>
          </a:xfrm>
          <a:solidFill>
            <a:schemeClr val="accent3">
              <a:lumMod val="20000"/>
              <a:lumOff val="80000"/>
            </a:schemeClr>
          </a:solidFill>
        </p:spPr>
        <p:txBody>
          <a:bodyPr>
            <a:normAutofit fontScale="92500" lnSpcReduction="10000"/>
          </a:bodyPr>
          <a:lstStyle/>
          <a:p>
            <a:r>
              <a:rPr lang="it-IT" dirty="0"/>
              <a:t>L’approccio </a:t>
            </a:r>
            <a:r>
              <a:rPr lang="it-IT" dirty="0" err="1">
                <a:solidFill>
                  <a:srgbClr val="00B050"/>
                </a:solidFill>
              </a:rPr>
              <a:t>criteriale</a:t>
            </a:r>
            <a:r>
              <a:rPr lang="it-IT" dirty="0">
                <a:solidFill>
                  <a:srgbClr val="00B050"/>
                </a:solidFill>
              </a:rPr>
              <a:t> </a:t>
            </a:r>
            <a:r>
              <a:rPr lang="it-IT" dirty="0"/>
              <a:t>permette teoricamente che tutti superino la prova</a:t>
            </a:r>
          </a:p>
          <a:p>
            <a:r>
              <a:rPr lang="it-IT" dirty="0"/>
              <a:t>Lo scopo è quello di verificare il raggiungimento o meno di determinati livelli standard (minimi) di conoscenza / abilità</a:t>
            </a:r>
          </a:p>
          <a:p>
            <a:r>
              <a:rPr lang="it-IT" dirty="0"/>
              <a:t>Valuta il singolo e anche il gruppo </a:t>
            </a:r>
          </a:p>
          <a:p>
            <a:r>
              <a:rPr lang="it-IT" dirty="0"/>
              <a:t>La sufficienza si stabilisce in base al giudizio (soggettivo) di un gruppo di valutatori (di esperti, di esaminatori,  di insegnanti)</a:t>
            </a:r>
          </a:p>
        </p:txBody>
      </p:sp>
      <p:sp>
        <p:nvSpPr>
          <p:cNvPr id="10" name="Segnaposto testo 9"/>
          <p:cNvSpPr>
            <a:spLocks noGrp="1"/>
          </p:cNvSpPr>
          <p:nvPr>
            <p:ph sz="half" idx="2"/>
          </p:nvPr>
        </p:nvSpPr>
        <p:spPr>
          <a:xfrm>
            <a:off x="6339840" y="1831340"/>
            <a:ext cx="5181600" cy="4351338"/>
          </a:xfrm>
          <a:solidFill>
            <a:schemeClr val="accent3">
              <a:lumMod val="20000"/>
              <a:lumOff val="80000"/>
            </a:schemeClr>
          </a:solidFill>
        </p:spPr>
        <p:txBody>
          <a:bodyPr>
            <a:normAutofit fontScale="92500" lnSpcReduction="10000"/>
          </a:bodyPr>
          <a:lstStyle/>
          <a:p>
            <a:r>
              <a:rPr lang="it-IT" dirty="0"/>
              <a:t> L’approccio </a:t>
            </a:r>
            <a:r>
              <a:rPr lang="it-IT" dirty="0">
                <a:solidFill>
                  <a:schemeClr val="accent1"/>
                </a:solidFill>
              </a:rPr>
              <a:t>normativo</a:t>
            </a:r>
            <a:r>
              <a:rPr lang="it-IT" dirty="0"/>
              <a:t> include sempre una percentuale di insuccessi</a:t>
            </a:r>
          </a:p>
          <a:p>
            <a:r>
              <a:rPr lang="it-IT" dirty="0"/>
              <a:t>Lo scopo è quello di misurare/valutare le differenze tra candidati / allievi</a:t>
            </a:r>
          </a:p>
          <a:p>
            <a:r>
              <a:rPr lang="it-IT" dirty="0"/>
              <a:t>Valuta il singolo rispetto al gruppo</a:t>
            </a:r>
          </a:p>
          <a:p>
            <a:r>
              <a:rPr lang="it-IT" dirty="0"/>
              <a:t>La sufficienza si stabilisce in base ad un criterio statistico</a:t>
            </a:r>
          </a:p>
        </p:txBody>
      </p:sp>
    </p:spTree>
    <p:extLst>
      <p:ext uri="{BB962C8B-B14F-4D97-AF65-F5344CB8AC3E}">
        <p14:creationId xmlns:p14="http://schemas.microsoft.com/office/powerpoint/2010/main" val="100464900"/>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 calcmode="lin" valueType="num">
                                      <p:cBhvr additive="base">
                                        <p:cTn id="1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anim calcmode="lin" valueType="num">
                                      <p:cBhvr additive="base">
                                        <p:cTn id="25"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anim calcmode="lin" valueType="num">
                                      <p:cBhvr additive="base">
                                        <p:cTn id="3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3" end="3"/>
                                            </p:txEl>
                                          </p:spTgt>
                                        </p:tgtEl>
                                        <p:attrNameLst>
                                          <p:attrName>style.visibility</p:attrName>
                                        </p:attrNameLst>
                                      </p:cBhvr>
                                      <p:to>
                                        <p:strVal val="visible"/>
                                      </p:to>
                                    </p:set>
                                    <p:anim calcmode="lin" valueType="num">
                                      <p:cBhvr additive="base">
                                        <p:cTn id="3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
                                            <p:txEl>
                                              <p:pRg st="2" end="2"/>
                                            </p:txEl>
                                          </p:spTgt>
                                        </p:tgtEl>
                                        <p:attrNameLst>
                                          <p:attrName>style.visibility</p:attrName>
                                        </p:attrNameLst>
                                      </p:cBhvr>
                                      <p:to>
                                        <p:strVal val="visible"/>
                                      </p:to>
                                    </p:set>
                                    <p:anim calcmode="lin" valueType="num">
                                      <p:cBhvr additive="base">
                                        <p:cTn id="43"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
                                            <p:txEl>
                                              <p:pRg st="3" end="3"/>
                                            </p:txEl>
                                          </p:spTgt>
                                        </p:tgtEl>
                                        <p:attrNameLst>
                                          <p:attrName>style.visibility</p:attrName>
                                        </p:attrNameLst>
                                      </p:cBhvr>
                                      <p:to>
                                        <p:strVal val="visible"/>
                                      </p:to>
                                    </p:set>
                                    <p:anim calcmode="lin" valueType="num">
                                      <p:cBhvr additive="base">
                                        <p:cTn id="49"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egnaposto contenuto 2"/>
          <p:cNvSpPr>
            <a:spLocks noGrp="1"/>
          </p:cNvSpPr>
          <p:nvPr>
            <p:ph idx="1"/>
          </p:nvPr>
        </p:nvSpPr>
        <p:spPr>
          <a:xfrm>
            <a:off x="838200" y="1253331"/>
            <a:ext cx="10515600" cy="4351338"/>
          </a:xfrm>
          <a:solidFill>
            <a:srgbClr val="4472C4"/>
          </a:solidFill>
        </p:spPr>
        <p:txBody>
          <a:bodyPr anchor="ctr"/>
          <a:lstStyle/>
          <a:p>
            <a:pPr algn="ctr">
              <a:buFont typeface="Georgia" pitchFamily="18" charset="0"/>
              <a:buNone/>
            </a:pPr>
            <a:r>
              <a:rPr lang="it-IT" sz="5400" dirty="0">
                <a:solidFill>
                  <a:schemeClr val="bg1"/>
                </a:solidFill>
              </a:rPr>
              <a:t>IL CAMBIAMENTO IMPORTANTE: VERSO UNA VALUTAZIONE DINAMICA</a:t>
            </a:r>
          </a:p>
          <a:p>
            <a:pPr algn="ctr">
              <a:buFont typeface="Georgia" pitchFamily="18" charset="0"/>
              <a:buNone/>
            </a:pPr>
            <a:r>
              <a:rPr lang="it-IT" sz="5400" dirty="0">
                <a:solidFill>
                  <a:schemeClr val="bg1"/>
                </a:solidFill>
              </a:rPr>
              <a:t>«per gli apprendimenti».</a:t>
            </a:r>
          </a:p>
        </p:txBody>
      </p:sp>
    </p:spTree>
    <p:extLst>
      <p:ext uri="{BB962C8B-B14F-4D97-AF65-F5344CB8AC3E}">
        <p14:creationId xmlns:p14="http://schemas.microsoft.com/office/powerpoint/2010/main" val="21572342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21200" y="1825625"/>
            <a:ext cx="11268364" cy="4351338"/>
          </a:xfrm>
          <a:solidFill>
            <a:schemeClr val="accent3">
              <a:lumMod val="20000"/>
              <a:lumOff val="80000"/>
            </a:schemeClr>
          </a:solidFill>
        </p:spPr>
        <p:txBody>
          <a:bodyPr/>
          <a:lstStyle/>
          <a:p>
            <a:pPr algn="just">
              <a:buNone/>
            </a:pPr>
            <a:r>
              <a:rPr lang="it-IT" sz="4800" dirty="0"/>
              <a:t>Per ogni funzione e/o obiettivo specifico della valutazione va impiegato uno strumento di verifica omologo e congruente con quella funzione e/o con quell’obiettivo</a:t>
            </a:r>
            <a:br>
              <a:rPr lang="it-IT" sz="4800" dirty="0"/>
            </a:br>
            <a:r>
              <a:rPr lang="it-IT" dirty="0"/>
              <a:t>(Domenici, 1991)</a:t>
            </a:r>
          </a:p>
          <a:p>
            <a:endParaRPr lang="it-IT" dirty="0"/>
          </a:p>
          <a:p>
            <a:endParaRPr lang="it-IT" dirty="0"/>
          </a:p>
        </p:txBody>
      </p:sp>
      <p:sp>
        <p:nvSpPr>
          <p:cNvPr id="4" name="Titolo 1">
            <a:extLst>
              <a:ext uri="{FF2B5EF4-FFF2-40B4-BE49-F238E27FC236}">
                <a16:creationId xmlns:a16="http://schemas.microsoft.com/office/drawing/2014/main" id="{9B1D2EEF-9FC3-4F39-B1E1-3A1FC67899B6}"/>
              </a:ext>
            </a:extLst>
          </p:cNvPr>
          <p:cNvSpPr txBox="1">
            <a:spLocks/>
          </p:cNvSpPr>
          <p:nvPr/>
        </p:nvSpPr>
        <p:spPr>
          <a:xfrm>
            <a:off x="0" y="234347"/>
            <a:ext cx="12192000" cy="901726"/>
          </a:xfrm>
          <a:prstGeom prst="rect">
            <a:avLst/>
          </a:prstGeom>
          <a:solidFill>
            <a:srgbClr val="4472C4"/>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4000" b="1" dirty="0">
                <a:solidFill>
                  <a:schemeClr val="bg1"/>
                </a:solidFill>
                <a:latin typeface="+mn-lt"/>
              </a:rPr>
              <a:t>VALUTAZIONE DINAMICA</a:t>
            </a:r>
          </a:p>
        </p:txBody>
      </p:sp>
    </p:spTree>
    <p:extLst>
      <p:ext uri="{BB962C8B-B14F-4D97-AF65-F5344CB8AC3E}">
        <p14:creationId xmlns:p14="http://schemas.microsoft.com/office/powerpoint/2010/main" val="28509585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egnaposto contenuto 2"/>
          <p:cNvSpPr>
            <a:spLocks noGrp="1"/>
          </p:cNvSpPr>
          <p:nvPr>
            <p:ph idx="1"/>
          </p:nvPr>
        </p:nvSpPr>
        <p:spPr>
          <a:xfrm>
            <a:off x="683491" y="1468582"/>
            <a:ext cx="11102109" cy="4708381"/>
          </a:xfrm>
          <a:solidFill>
            <a:schemeClr val="accent3">
              <a:lumMod val="20000"/>
              <a:lumOff val="80000"/>
            </a:schemeClr>
          </a:solidFill>
        </p:spPr>
        <p:txBody>
          <a:bodyPr anchor="ctr"/>
          <a:lstStyle/>
          <a:p>
            <a:pPr eaLnBrk="1" hangingPunct="1"/>
            <a:r>
              <a:rPr lang="it-IT" sz="4000" dirty="0"/>
              <a:t>Aspetti cognitivi, emotivi, relazionali</a:t>
            </a:r>
          </a:p>
          <a:p>
            <a:pPr eaLnBrk="1" hangingPunct="1"/>
            <a:r>
              <a:rPr lang="it-IT" sz="4000" dirty="0"/>
              <a:t>Tra apprendimento in contesti formali, non formali e informali</a:t>
            </a:r>
          </a:p>
          <a:p>
            <a:pPr eaLnBrk="1" hangingPunct="1"/>
            <a:r>
              <a:rPr lang="it-IT" sz="4000" dirty="0"/>
              <a:t>Le differenze individuali</a:t>
            </a:r>
          </a:p>
          <a:p>
            <a:pPr eaLnBrk="1" hangingPunct="1"/>
            <a:r>
              <a:rPr lang="it-IT" sz="4000" dirty="0"/>
              <a:t>Importanza del feed-back</a:t>
            </a:r>
          </a:p>
          <a:p>
            <a:pPr eaLnBrk="1" hangingPunct="1"/>
            <a:endParaRPr lang="it-IT" dirty="0"/>
          </a:p>
        </p:txBody>
      </p:sp>
      <p:sp>
        <p:nvSpPr>
          <p:cNvPr id="4" name="Titolo 1">
            <a:extLst>
              <a:ext uri="{FF2B5EF4-FFF2-40B4-BE49-F238E27FC236}">
                <a16:creationId xmlns:a16="http://schemas.microsoft.com/office/drawing/2014/main" id="{1729D18F-B9DD-4611-A967-4C201884D2B5}"/>
              </a:ext>
            </a:extLst>
          </p:cNvPr>
          <p:cNvSpPr txBox="1">
            <a:spLocks/>
          </p:cNvSpPr>
          <p:nvPr/>
        </p:nvSpPr>
        <p:spPr>
          <a:xfrm>
            <a:off x="0" y="234347"/>
            <a:ext cx="12192000" cy="901726"/>
          </a:xfrm>
          <a:prstGeom prst="rect">
            <a:avLst/>
          </a:prstGeom>
          <a:solidFill>
            <a:srgbClr val="4472C4"/>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4000" b="1" dirty="0">
                <a:solidFill>
                  <a:schemeClr val="bg1"/>
                </a:solidFill>
                <a:latin typeface="+mn-lt"/>
              </a:rPr>
              <a:t>VERSO UNA VISIONE ECOLOGICA DELLA VALUTAZIONE</a:t>
            </a:r>
          </a:p>
        </p:txBody>
      </p:sp>
    </p:spTree>
    <p:extLst>
      <p:ext uri="{BB962C8B-B14F-4D97-AF65-F5344CB8AC3E}">
        <p14:creationId xmlns:p14="http://schemas.microsoft.com/office/powerpoint/2010/main" val="453531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olo 1"/>
          <p:cNvSpPr>
            <a:spLocks noGrp="1"/>
          </p:cNvSpPr>
          <p:nvPr>
            <p:ph type="title"/>
          </p:nvPr>
        </p:nvSpPr>
        <p:spPr>
          <a:xfrm>
            <a:off x="116046" y="1128408"/>
            <a:ext cx="3768436" cy="4601183"/>
          </a:xfrm>
          <a:solidFill>
            <a:srgbClr val="4472C4"/>
          </a:solidFill>
        </p:spPr>
        <p:txBody>
          <a:bodyPr>
            <a:normAutofit/>
          </a:bodyPr>
          <a:lstStyle/>
          <a:p>
            <a:pPr eaLnBrk="1" hangingPunct="1"/>
            <a:r>
              <a:rPr lang="it-IT" b="1" dirty="0">
                <a:solidFill>
                  <a:schemeClr val="bg1"/>
                </a:solidFill>
                <a:latin typeface="+mn-lt"/>
              </a:rPr>
              <a:t>LE FONTI PER UNA VALUTAZIONE AUTENTICA - ALTERNATIVA</a:t>
            </a:r>
          </a:p>
        </p:txBody>
      </p:sp>
      <p:graphicFrame>
        <p:nvGraphicFramePr>
          <p:cNvPr id="4" name="Segnaposto contenuto 3"/>
          <p:cNvGraphicFramePr>
            <a:graphicFrameLocks noGrp="1"/>
          </p:cNvGraphicFramePr>
          <p:nvPr>
            <p:ph idx="1"/>
          </p:nvPr>
        </p:nvGraphicFramePr>
        <p:xfrm>
          <a:off x="2632364" y="2533650"/>
          <a:ext cx="54639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ma 4"/>
          <p:cNvGraphicFramePr/>
          <p:nvPr>
            <p:extLst>
              <p:ext uri="{D42A27DB-BD31-4B8C-83A1-F6EECF244321}">
                <p14:modId xmlns:p14="http://schemas.microsoft.com/office/powerpoint/2010/main" val="1041296411"/>
              </p:ext>
            </p:extLst>
          </p:nvPr>
        </p:nvGraphicFramePr>
        <p:xfrm>
          <a:off x="4319451" y="1302696"/>
          <a:ext cx="60960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5664960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443345" y="1825625"/>
            <a:ext cx="11314546" cy="4351338"/>
          </a:xfrm>
          <a:solidFill>
            <a:schemeClr val="accent3">
              <a:lumMod val="20000"/>
              <a:lumOff val="80000"/>
            </a:schemeClr>
          </a:solidFill>
        </p:spPr>
        <p:txBody>
          <a:bodyPr anchor="ctr"/>
          <a:lstStyle/>
          <a:p>
            <a:pPr eaLnBrk="1" hangingPunct="1"/>
            <a:r>
              <a:rPr lang="it-IT" dirty="0"/>
              <a:t>Co-presenza fra progettazione e valutazione</a:t>
            </a:r>
          </a:p>
          <a:p>
            <a:pPr eaLnBrk="1" hangingPunct="1"/>
            <a:r>
              <a:rPr lang="it-IT" dirty="0"/>
              <a:t>Co-presenza di realizzazione e riflessione</a:t>
            </a:r>
          </a:p>
          <a:p>
            <a:pPr eaLnBrk="1" hangingPunct="1"/>
            <a:r>
              <a:rPr lang="it-IT" dirty="0"/>
              <a:t>Dalla misurazione al termine di un percorso alla costruzione di un percorso significativo</a:t>
            </a:r>
          </a:p>
          <a:p>
            <a:pPr eaLnBrk="1" hangingPunct="1"/>
            <a:r>
              <a:rPr lang="it-IT" dirty="0"/>
              <a:t>Dalle risposte corrette alle risposte ragionate</a:t>
            </a:r>
          </a:p>
          <a:p>
            <a:pPr eaLnBrk="1" hangingPunct="1"/>
            <a:r>
              <a:rPr lang="it-IT" dirty="0"/>
              <a:t>Dai punteggi ai profili multidimensionali</a:t>
            </a:r>
          </a:p>
          <a:p>
            <a:pPr eaLnBrk="1" hangingPunct="1"/>
            <a:r>
              <a:rPr lang="it-IT" dirty="0"/>
              <a:t>Dai registri alla mappa di progresso di apprendimento</a:t>
            </a:r>
          </a:p>
        </p:txBody>
      </p:sp>
      <p:sp>
        <p:nvSpPr>
          <p:cNvPr id="4" name="Titolo 1">
            <a:extLst>
              <a:ext uri="{FF2B5EF4-FFF2-40B4-BE49-F238E27FC236}">
                <a16:creationId xmlns:a16="http://schemas.microsoft.com/office/drawing/2014/main" id="{F9E9C5C6-81F8-4BFF-B23F-AE55C71CB718}"/>
              </a:ext>
            </a:extLst>
          </p:cNvPr>
          <p:cNvSpPr txBox="1">
            <a:spLocks/>
          </p:cNvSpPr>
          <p:nvPr/>
        </p:nvSpPr>
        <p:spPr>
          <a:xfrm>
            <a:off x="0" y="234347"/>
            <a:ext cx="12192000" cy="901726"/>
          </a:xfrm>
          <a:prstGeom prst="rect">
            <a:avLst/>
          </a:prstGeom>
          <a:solidFill>
            <a:srgbClr val="4472C4"/>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4000" b="1" dirty="0">
                <a:solidFill>
                  <a:schemeClr val="bg1"/>
                </a:solidFill>
                <a:latin typeface="+mn-lt"/>
              </a:rPr>
              <a:t>ALCUNI NODI</a:t>
            </a:r>
          </a:p>
        </p:txBody>
      </p:sp>
    </p:spTree>
    <p:extLst>
      <p:ext uri="{BB962C8B-B14F-4D97-AF65-F5344CB8AC3E}">
        <p14:creationId xmlns:p14="http://schemas.microsoft.com/office/powerpoint/2010/main" val="28775831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a:xfrm>
            <a:off x="452582" y="1773238"/>
            <a:ext cx="11365346" cy="4322762"/>
          </a:xfrm>
          <a:solidFill>
            <a:schemeClr val="accent3">
              <a:lumMod val="20000"/>
              <a:lumOff val="80000"/>
            </a:schemeClr>
          </a:solidFill>
        </p:spPr>
        <p:txBody>
          <a:bodyPr/>
          <a:lstStyle/>
          <a:p>
            <a:pPr eaLnBrk="1" hangingPunct="1">
              <a:lnSpc>
                <a:spcPct val="80000"/>
              </a:lnSpc>
              <a:buFont typeface="Wingdings" pitchFamily="2" charset="2"/>
              <a:buNone/>
            </a:pPr>
            <a:endParaRPr lang="it-IT" dirty="0"/>
          </a:p>
          <a:p>
            <a:pPr eaLnBrk="1" hangingPunct="1">
              <a:lnSpc>
                <a:spcPct val="80000"/>
              </a:lnSpc>
              <a:buFont typeface="Wingdings" pitchFamily="2" charset="2"/>
              <a:buNone/>
            </a:pPr>
            <a:r>
              <a:rPr lang="it-IT" dirty="0"/>
              <a:t>È una valutazione che vuole essere </a:t>
            </a:r>
          </a:p>
          <a:p>
            <a:pPr eaLnBrk="1" hangingPunct="1">
              <a:lnSpc>
                <a:spcPct val="80000"/>
              </a:lnSpc>
            </a:pPr>
            <a:r>
              <a:rPr lang="it-IT" dirty="0">
                <a:solidFill>
                  <a:srgbClr val="4472C4"/>
                </a:solidFill>
              </a:rPr>
              <a:t>autentica</a:t>
            </a:r>
            <a:r>
              <a:rPr lang="it-IT" dirty="0"/>
              <a:t> (si effettua su diversi compiti, con diversi strumenti)</a:t>
            </a:r>
          </a:p>
          <a:p>
            <a:pPr eaLnBrk="1" hangingPunct="1">
              <a:lnSpc>
                <a:spcPct val="80000"/>
              </a:lnSpc>
            </a:pPr>
            <a:r>
              <a:rPr lang="it-IT" dirty="0">
                <a:solidFill>
                  <a:srgbClr val="4472C4"/>
                </a:solidFill>
              </a:rPr>
              <a:t>dinamica</a:t>
            </a:r>
            <a:r>
              <a:rPr lang="it-IT" dirty="0"/>
              <a:t> (concetto di intelligenza malleabile, modificabile nel tempo)</a:t>
            </a:r>
          </a:p>
          <a:p>
            <a:pPr eaLnBrk="1" hangingPunct="1">
              <a:lnSpc>
                <a:spcPct val="80000"/>
              </a:lnSpc>
            </a:pPr>
            <a:r>
              <a:rPr lang="it-IT" dirty="0">
                <a:solidFill>
                  <a:srgbClr val="4472C4"/>
                </a:solidFill>
              </a:rPr>
              <a:t>interattiva</a:t>
            </a:r>
            <a:r>
              <a:rPr lang="it-IT" dirty="0"/>
              <a:t> (con gli studenti, con il singolo)</a:t>
            </a:r>
          </a:p>
          <a:p>
            <a:pPr eaLnBrk="1" hangingPunct="1">
              <a:lnSpc>
                <a:spcPct val="80000"/>
              </a:lnSpc>
            </a:pPr>
            <a:r>
              <a:rPr lang="it-IT" dirty="0">
                <a:solidFill>
                  <a:srgbClr val="4472C4"/>
                </a:solidFill>
              </a:rPr>
              <a:t>fattibile</a:t>
            </a:r>
            <a:r>
              <a:rPr lang="it-IT" dirty="0"/>
              <a:t> (conduzione della classe e uso di strumenti)</a:t>
            </a:r>
          </a:p>
          <a:p>
            <a:pPr eaLnBrk="1" hangingPunct="1">
              <a:lnSpc>
                <a:spcPct val="80000"/>
              </a:lnSpc>
            </a:pPr>
            <a:r>
              <a:rPr lang="it-IT" dirty="0">
                <a:solidFill>
                  <a:srgbClr val="4472C4"/>
                </a:solidFill>
              </a:rPr>
              <a:t>tecnologica</a:t>
            </a:r>
            <a:r>
              <a:rPr lang="it-IT" dirty="0"/>
              <a:t> (uso delle tecnologie per documentare un processo)</a:t>
            </a:r>
          </a:p>
        </p:txBody>
      </p:sp>
      <p:sp>
        <p:nvSpPr>
          <p:cNvPr id="7" name="Titolo 1">
            <a:extLst>
              <a:ext uri="{FF2B5EF4-FFF2-40B4-BE49-F238E27FC236}">
                <a16:creationId xmlns:a16="http://schemas.microsoft.com/office/drawing/2014/main" id="{DE9C3682-B6AF-468B-83DA-CFEAEBB1A6F9}"/>
              </a:ext>
            </a:extLst>
          </p:cNvPr>
          <p:cNvSpPr txBox="1">
            <a:spLocks/>
          </p:cNvSpPr>
          <p:nvPr/>
        </p:nvSpPr>
        <p:spPr>
          <a:xfrm>
            <a:off x="0" y="234347"/>
            <a:ext cx="12192000" cy="901726"/>
          </a:xfrm>
          <a:prstGeom prst="rect">
            <a:avLst/>
          </a:prstGeom>
          <a:solidFill>
            <a:srgbClr val="4472C4"/>
          </a:solidFill>
          <a:ln>
            <a:solidFill>
              <a:schemeClr val="accent1"/>
            </a:solidFill>
          </a:ln>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4000" b="1" dirty="0">
                <a:solidFill>
                  <a:schemeClr val="bg1"/>
                </a:solidFill>
                <a:latin typeface="+mn-lt"/>
              </a:rPr>
              <a:t>VALUTAZIONE PERVASIVA DEL PROCESSO DI APPRENDIMENTO</a:t>
            </a:r>
          </a:p>
        </p:txBody>
      </p:sp>
    </p:spTree>
    <p:extLst>
      <p:ext uri="{BB962C8B-B14F-4D97-AF65-F5344CB8AC3E}">
        <p14:creationId xmlns:p14="http://schemas.microsoft.com/office/powerpoint/2010/main" val="1456664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EE0116C-E54D-460D-B254-E0BA81BD38C0}"/>
              </a:ext>
            </a:extLst>
          </p:cNvPr>
          <p:cNvSpPr>
            <a:spLocks noGrp="1"/>
          </p:cNvSpPr>
          <p:nvPr>
            <p:ph idx="1"/>
          </p:nvPr>
        </p:nvSpPr>
        <p:spPr>
          <a:xfrm>
            <a:off x="421200" y="1512000"/>
            <a:ext cx="11219164" cy="4661142"/>
          </a:xfrm>
          <a:solidFill>
            <a:schemeClr val="accent3">
              <a:lumMod val="20000"/>
              <a:lumOff val="80000"/>
            </a:schemeClr>
          </a:solidFill>
        </p:spPr>
        <p:txBody>
          <a:bodyPr anchor="ctr">
            <a:normAutofit/>
          </a:bodyPr>
          <a:lstStyle/>
          <a:p>
            <a:pPr marL="0" indent="0">
              <a:buNone/>
            </a:pPr>
            <a:r>
              <a:rPr lang="it-IT" sz="2400" b="1" dirty="0"/>
              <a:t>Articolo 1</a:t>
            </a:r>
            <a:r>
              <a:rPr lang="it-IT" sz="2400" dirty="0"/>
              <a:t> - (Definizioni)</a:t>
            </a:r>
          </a:p>
          <a:p>
            <a:pPr marL="0" indent="0">
              <a:buNone/>
            </a:pPr>
            <a:r>
              <a:rPr lang="it-IT" sz="2400" b="1" dirty="0"/>
              <a:t>Articolo 2</a:t>
            </a:r>
            <a:r>
              <a:rPr lang="it-IT" sz="2400" dirty="0"/>
              <a:t> - (Finalità)</a:t>
            </a:r>
          </a:p>
          <a:p>
            <a:pPr marL="0" indent="0">
              <a:buNone/>
            </a:pPr>
            <a:r>
              <a:rPr lang="it-IT" sz="2400" b="1" dirty="0"/>
              <a:t>Articolo 3</a:t>
            </a:r>
            <a:r>
              <a:rPr lang="it-IT" sz="2400" dirty="0"/>
              <a:t> - (Modalità di valutazione degli apprendimenti)</a:t>
            </a:r>
          </a:p>
          <a:p>
            <a:pPr marL="1438275" indent="-1417638">
              <a:buNone/>
            </a:pPr>
            <a:r>
              <a:rPr lang="it-IT" sz="2400" b="1" dirty="0"/>
              <a:t>Articolo 4</a:t>
            </a:r>
            <a:r>
              <a:rPr lang="it-IT" sz="2400" dirty="0"/>
              <a:t> - (Valutazione degli apprendimenti degli alunni con disabilità e con disturbi specifici dell’apprendimento)</a:t>
            </a:r>
          </a:p>
          <a:p>
            <a:pPr marL="0" indent="0">
              <a:buNone/>
            </a:pPr>
            <a:r>
              <a:rPr lang="it-IT" sz="2400" b="1" dirty="0"/>
              <a:t>Articolo 5</a:t>
            </a:r>
            <a:r>
              <a:rPr lang="it-IT" sz="2400" dirty="0"/>
              <a:t> - (Linee guida per la valutazione degli apprendimenti)</a:t>
            </a:r>
          </a:p>
          <a:p>
            <a:pPr marL="0" indent="0">
              <a:buNone/>
            </a:pPr>
            <a:r>
              <a:rPr lang="it-IT" sz="2400" b="1" dirty="0"/>
              <a:t>Articolo 6</a:t>
            </a:r>
            <a:r>
              <a:rPr lang="it-IT" sz="2400" dirty="0"/>
              <a:t> - (Misure di accompagnamento per le istituzioni scolastiche)</a:t>
            </a:r>
          </a:p>
          <a:p>
            <a:pPr marL="0" indent="0">
              <a:buNone/>
            </a:pPr>
            <a:r>
              <a:rPr lang="it-IT" sz="2400" b="1" dirty="0"/>
              <a:t>Articolo 7</a:t>
            </a:r>
            <a:r>
              <a:rPr lang="it-IT" sz="2400" dirty="0"/>
              <a:t> - (Province autonome di Trento e Bolzano)</a:t>
            </a:r>
          </a:p>
          <a:p>
            <a:pPr marL="0" indent="0">
              <a:buNone/>
            </a:pPr>
            <a:endParaRPr lang="it-IT" sz="2400" dirty="0"/>
          </a:p>
          <a:p>
            <a:pPr marL="0" indent="0">
              <a:buNone/>
            </a:pPr>
            <a:endParaRPr lang="it-IT" dirty="0"/>
          </a:p>
        </p:txBody>
      </p:sp>
      <p:sp>
        <p:nvSpPr>
          <p:cNvPr id="4" name="Titolo 1">
            <a:extLst>
              <a:ext uri="{FF2B5EF4-FFF2-40B4-BE49-F238E27FC236}">
                <a16:creationId xmlns:a16="http://schemas.microsoft.com/office/drawing/2014/main" id="{9A5B14E0-68BD-4514-B4C7-B1078B7AC93C}"/>
              </a:ext>
            </a:extLst>
          </p:cNvPr>
          <p:cNvSpPr txBox="1">
            <a:spLocks/>
          </p:cNvSpPr>
          <p:nvPr/>
        </p:nvSpPr>
        <p:spPr>
          <a:xfrm>
            <a:off x="0" y="234347"/>
            <a:ext cx="12192000" cy="901726"/>
          </a:xfrm>
          <a:prstGeom prst="rect">
            <a:avLst/>
          </a:prstGeom>
          <a:solidFill>
            <a:srgbClr val="4472C4"/>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4000" b="1" dirty="0">
                <a:solidFill>
                  <a:schemeClr val="bg1"/>
                </a:solidFill>
                <a:latin typeface="+mn-lt"/>
              </a:rPr>
              <a:t>L’ORDINANZA  MINISTERIALE  n.172 del 04/12/2020</a:t>
            </a:r>
          </a:p>
        </p:txBody>
      </p:sp>
    </p:spTree>
    <p:extLst>
      <p:ext uri="{BB962C8B-B14F-4D97-AF65-F5344CB8AC3E}">
        <p14:creationId xmlns:p14="http://schemas.microsoft.com/office/powerpoint/2010/main" val="2871751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a:xfrm>
            <a:off x="461817" y="1597891"/>
            <a:ext cx="11443855" cy="4579072"/>
          </a:xfrm>
          <a:solidFill>
            <a:schemeClr val="accent3">
              <a:lumMod val="20000"/>
              <a:lumOff val="80000"/>
            </a:schemeClr>
          </a:solidFill>
        </p:spPr>
        <p:txBody>
          <a:bodyPr anchor="ctr"/>
          <a:lstStyle/>
          <a:p>
            <a:pPr eaLnBrk="1" hangingPunct="1">
              <a:lnSpc>
                <a:spcPct val="80000"/>
              </a:lnSpc>
            </a:pPr>
            <a:r>
              <a:rPr lang="it-IT" sz="3200" dirty="0">
                <a:solidFill>
                  <a:srgbClr val="4472C4"/>
                </a:solidFill>
              </a:rPr>
              <a:t>distribuita</a:t>
            </a:r>
            <a:r>
              <a:rPr lang="it-IT" sz="3200" dirty="0"/>
              <a:t> (effettuata da più attori)</a:t>
            </a:r>
          </a:p>
          <a:p>
            <a:pPr eaLnBrk="1" hangingPunct="1">
              <a:lnSpc>
                <a:spcPct val="80000"/>
              </a:lnSpc>
            </a:pPr>
            <a:r>
              <a:rPr lang="it-IT" sz="3200" dirty="0">
                <a:solidFill>
                  <a:srgbClr val="4472C4"/>
                </a:solidFill>
              </a:rPr>
              <a:t>continua</a:t>
            </a:r>
            <a:r>
              <a:rPr lang="it-IT" sz="3200" dirty="0"/>
              <a:t> (lavorare sulla storia di apprendimento, longitudinale)</a:t>
            </a:r>
          </a:p>
          <a:p>
            <a:pPr eaLnBrk="1" hangingPunct="1">
              <a:lnSpc>
                <a:spcPct val="80000"/>
              </a:lnSpc>
            </a:pPr>
            <a:r>
              <a:rPr lang="it-IT" sz="3200" dirty="0"/>
              <a:t>proiettata al </a:t>
            </a:r>
            <a:r>
              <a:rPr lang="it-IT" sz="3200" dirty="0">
                <a:solidFill>
                  <a:srgbClr val="4472C4"/>
                </a:solidFill>
              </a:rPr>
              <a:t>miglioramento</a:t>
            </a:r>
            <a:r>
              <a:rPr lang="it-IT" sz="3200" dirty="0"/>
              <a:t> (permette di individuare delle modalità e spazi individuali)</a:t>
            </a:r>
          </a:p>
          <a:p>
            <a:pPr eaLnBrk="1" hangingPunct="1">
              <a:lnSpc>
                <a:spcPct val="80000"/>
              </a:lnSpc>
            </a:pPr>
            <a:r>
              <a:rPr lang="it-IT" sz="3200" dirty="0"/>
              <a:t>attenta alle </a:t>
            </a:r>
            <a:r>
              <a:rPr lang="it-IT" sz="3200" dirty="0">
                <a:solidFill>
                  <a:srgbClr val="4472C4"/>
                </a:solidFill>
              </a:rPr>
              <a:t>competenze</a:t>
            </a:r>
            <a:r>
              <a:rPr lang="it-IT" sz="3200" dirty="0"/>
              <a:t> (dinamicità, contestualizzazione, costruzione di un atteggiamento competente)</a:t>
            </a:r>
          </a:p>
        </p:txBody>
      </p:sp>
      <p:sp>
        <p:nvSpPr>
          <p:cNvPr id="4" name="Titolo 1">
            <a:extLst>
              <a:ext uri="{FF2B5EF4-FFF2-40B4-BE49-F238E27FC236}">
                <a16:creationId xmlns:a16="http://schemas.microsoft.com/office/drawing/2014/main" id="{FD57A89A-7528-4CFA-8713-D5B1A73A0D84}"/>
              </a:ext>
            </a:extLst>
          </p:cNvPr>
          <p:cNvSpPr txBox="1">
            <a:spLocks/>
          </p:cNvSpPr>
          <p:nvPr/>
        </p:nvSpPr>
        <p:spPr>
          <a:xfrm>
            <a:off x="0" y="234347"/>
            <a:ext cx="12192000" cy="901726"/>
          </a:xfrm>
          <a:prstGeom prst="rect">
            <a:avLst/>
          </a:prstGeom>
          <a:solidFill>
            <a:srgbClr val="4472C4"/>
          </a:solidFill>
          <a:ln>
            <a:solidFill>
              <a:schemeClr val="accent1"/>
            </a:solidFill>
          </a:ln>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4000" b="1" dirty="0">
                <a:solidFill>
                  <a:schemeClr val="bg1"/>
                </a:solidFill>
                <a:latin typeface="+mn-lt"/>
              </a:rPr>
              <a:t>VALUTAZIONE PERVASIVA DEL PROCESSO DI APPRENDIMENTO</a:t>
            </a:r>
          </a:p>
        </p:txBody>
      </p:sp>
    </p:spTree>
    <p:extLst>
      <p:ext uri="{BB962C8B-B14F-4D97-AF65-F5344CB8AC3E}">
        <p14:creationId xmlns:p14="http://schemas.microsoft.com/office/powerpoint/2010/main" val="4645203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A55537-2C16-4B88-A30D-E95B38D0C305}"/>
              </a:ext>
            </a:extLst>
          </p:cNvPr>
          <p:cNvSpPr>
            <a:spLocks noGrp="1"/>
          </p:cNvSpPr>
          <p:nvPr>
            <p:ph type="title"/>
          </p:nvPr>
        </p:nvSpPr>
        <p:spPr>
          <a:xfrm>
            <a:off x="0" y="153232"/>
            <a:ext cx="12192000" cy="1325563"/>
          </a:xfrm>
          <a:solidFill>
            <a:srgbClr val="4472C4"/>
          </a:solidFill>
        </p:spPr>
        <p:txBody>
          <a:bodyPr>
            <a:normAutofit/>
          </a:bodyPr>
          <a:lstStyle/>
          <a:p>
            <a:pPr algn="ctr"/>
            <a:r>
              <a:rPr lang="it-IT" b="1" dirty="0">
                <a:solidFill>
                  <a:schemeClr val="bg1"/>
                </a:solidFill>
                <a:latin typeface="+mn-lt"/>
              </a:rPr>
              <a:t>RUOLO E FUNZIONE DEL DIRIGENTE SCOLASTICO NELL’APPLICAZIONE DELL’O.M. 172/20 </a:t>
            </a:r>
            <a:endParaRPr lang="it-IT" b="1" dirty="0">
              <a:solidFill>
                <a:schemeClr val="bg1"/>
              </a:solidFill>
            </a:endParaRPr>
          </a:p>
        </p:txBody>
      </p:sp>
      <p:grpSp>
        <p:nvGrpSpPr>
          <p:cNvPr id="5" name="Gruppo 4">
            <a:extLst>
              <a:ext uri="{FF2B5EF4-FFF2-40B4-BE49-F238E27FC236}">
                <a16:creationId xmlns:a16="http://schemas.microsoft.com/office/drawing/2014/main" id="{2D3DE955-3BDB-4F7B-9A19-9F0E7998355C}"/>
              </a:ext>
            </a:extLst>
          </p:cNvPr>
          <p:cNvGrpSpPr/>
          <p:nvPr/>
        </p:nvGrpSpPr>
        <p:grpSpPr>
          <a:xfrm>
            <a:off x="7639854" y="1865907"/>
            <a:ext cx="3880573" cy="891488"/>
            <a:chOff x="395808" y="-8498"/>
            <a:chExt cx="3880573" cy="891488"/>
          </a:xfrm>
        </p:grpSpPr>
        <p:sp>
          <p:nvSpPr>
            <p:cNvPr id="6" name="Rettangolo arrotondato 8">
              <a:extLst>
                <a:ext uri="{FF2B5EF4-FFF2-40B4-BE49-F238E27FC236}">
                  <a16:creationId xmlns:a16="http://schemas.microsoft.com/office/drawing/2014/main" id="{62E65516-083B-47EF-94D8-E5C46039CB56}"/>
                </a:ext>
              </a:extLst>
            </p:cNvPr>
            <p:cNvSpPr/>
            <p:nvPr/>
          </p:nvSpPr>
          <p:spPr>
            <a:xfrm>
              <a:off x="395808" y="33424"/>
              <a:ext cx="3880573" cy="84956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CasellaDiTesto 6">
              <a:extLst>
                <a:ext uri="{FF2B5EF4-FFF2-40B4-BE49-F238E27FC236}">
                  <a16:creationId xmlns:a16="http://schemas.microsoft.com/office/drawing/2014/main" id="{2DF22AE2-DDDB-47C6-A3E7-6A35282DE44C}"/>
                </a:ext>
              </a:extLst>
            </p:cNvPr>
            <p:cNvSpPr txBox="1"/>
            <p:nvPr/>
          </p:nvSpPr>
          <p:spPr>
            <a:xfrm>
              <a:off x="445574" y="-8498"/>
              <a:ext cx="3830807" cy="799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lvl="0" indent="0" algn="ctr" defTabSz="1689100">
                <a:lnSpc>
                  <a:spcPct val="90000"/>
                </a:lnSpc>
                <a:spcBef>
                  <a:spcPct val="0"/>
                </a:spcBef>
                <a:spcAft>
                  <a:spcPct val="35000"/>
                </a:spcAft>
                <a:buNone/>
              </a:pPr>
              <a:r>
                <a:rPr lang="it-IT" sz="3800" kern="1200" dirty="0"/>
                <a:t>LEVE GIURIDICHE </a:t>
              </a:r>
            </a:p>
          </p:txBody>
        </p:sp>
      </p:grpSp>
      <p:grpSp>
        <p:nvGrpSpPr>
          <p:cNvPr id="8" name="Gruppo 7">
            <a:extLst>
              <a:ext uri="{FF2B5EF4-FFF2-40B4-BE49-F238E27FC236}">
                <a16:creationId xmlns:a16="http://schemas.microsoft.com/office/drawing/2014/main" id="{1D630B2F-1E4C-4C43-82BB-F3199BB33235}"/>
              </a:ext>
            </a:extLst>
          </p:cNvPr>
          <p:cNvGrpSpPr/>
          <p:nvPr/>
        </p:nvGrpSpPr>
        <p:grpSpPr>
          <a:xfrm>
            <a:off x="671063" y="1840212"/>
            <a:ext cx="4197208" cy="877305"/>
            <a:chOff x="4414539" y="0"/>
            <a:chExt cx="4197208" cy="877305"/>
          </a:xfrm>
        </p:grpSpPr>
        <p:sp>
          <p:nvSpPr>
            <p:cNvPr id="9" name="Rettangolo arrotondato 12">
              <a:extLst>
                <a:ext uri="{FF2B5EF4-FFF2-40B4-BE49-F238E27FC236}">
                  <a16:creationId xmlns:a16="http://schemas.microsoft.com/office/drawing/2014/main" id="{FFF4862B-4951-45CE-9D8F-89913D647003}"/>
                </a:ext>
              </a:extLst>
            </p:cNvPr>
            <p:cNvSpPr/>
            <p:nvPr/>
          </p:nvSpPr>
          <p:spPr>
            <a:xfrm>
              <a:off x="4414539" y="0"/>
              <a:ext cx="4197208" cy="87730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CasellaDiTesto 9">
              <a:extLst>
                <a:ext uri="{FF2B5EF4-FFF2-40B4-BE49-F238E27FC236}">
                  <a16:creationId xmlns:a16="http://schemas.microsoft.com/office/drawing/2014/main" id="{67C0CC61-4B8D-47C8-91DF-C941D96106E1}"/>
                </a:ext>
              </a:extLst>
            </p:cNvPr>
            <p:cNvSpPr txBox="1"/>
            <p:nvPr/>
          </p:nvSpPr>
          <p:spPr>
            <a:xfrm>
              <a:off x="4440234" y="25695"/>
              <a:ext cx="4145818" cy="8259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lvl="0" indent="0" algn="ctr" defTabSz="1689100">
                <a:lnSpc>
                  <a:spcPct val="90000"/>
                </a:lnSpc>
                <a:spcBef>
                  <a:spcPct val="0"/>
                </a:spcBef>
                <a:spcAft>
                  <a:spcPct val="35000"/>
                </a:spcAft>
                <a:buNone/>
              </a:pPr>
              <a:r>
                <a:rPr lang="it-IT" sz="3800" kern="1200" dirty="0"/>
                <a:t>LEVE di LEADERSHIP</a:t>
              </a:r>
            </a:p>
          </p:txBody>
        </p:sp>
      </p:grpSp>
      <p:sp>
        <p:nvSpPr>
          <p:cNvPr id="11" name="CasellaDiTesto 10">
            <a:extLst>
              <a:ext uri="{FF2B5EF4-FFF2-40B4-BE49-F238E27FC236}">
                <a16:creationId xmlns:a16="http://schemas.microsoft.com/office/drawing/2014/main" id="{D30508B9-D450-4BC7-B91F-4B0D60C2E63E}"/>
              </a:ext>
            </a:extLst>
          </p:cNvPr>
          <p:cNvSpPr txBox="1"/>
          <p:nvPr/>
        </p:nvSpPr>
        <p:spPr>
          <a:xfrm>
            <a:off x="439446" y="3186429"/>
            <a:ext cx="11296834" cy="2760756"/>
          </a:xfrm>
          <a:prstGeom prst="rect">
            <a:avLst/>
          </a:prstGeom>
          <a:solidFill>
            <a:schemeClr val="accent3">
              <a:lumMod val="20000"/>
              <a:lumOff val="80000"/>
            </a:schemeClr>
          </a:solidFill>
        </p:spPr>
        <p:txBody>
          <a:bodyPr wrap="square" rtlCol="0">
            <a:spAutoFit/>
          </a:bodyPr>
          <a:lstStyle/>
          <a:p>
            <a:pPr marL="457200" lvl="0" indent="-457200" defTabSz="1111250">
              <a:lnSpc>
                <a:spcPct val="90000"/>
              </a:lnSpc>
              <a:spcBef>
                <a:spcPct val="0"/>
              </a:spcBef>
              <a:spcAft>
                <a:spcPct val="35000"/>
              </a:spcAft>
              <a:buFont typeface="Arial" panose="020B0604020202020204" pitchFamily="34" charset="0"/>
              <a:buChar char="•"/>
            </a:pPr>
            <a:r>
              <a:rPr lang="it-IT" sz="2800" dirty="0"/>
              <a:t>Definizione da parte del </a:t>
            </a:r>
            <a:r>
              <a:rPr lang="it-IT" sz="2800" b="1" dirty="0"/>
              <a:t>Collegio dei Docenti del nuovo impianto valutativo. </a:t>
            </a:r>
            <a:endParaRPr lang="it-IT" sz="2800" dirty="0"/>
          </a:p>
          <a:p>
            <a:pPr marL="457200" indent="-457200" defTabSz="1111250">
              <a:lnSpc>
                <a:spcPct val="90000"/>
              </a:lnSpc>
              <a:spcBef>
                <a:spcPct val="0"/>
              </a:spcBef>
              <a:spcAft>
                <a:spcPct val="35000"/>
              </a:spcAft>
              <a:buFont typeface="Arial" panose="020B0604020202020204" pitchFamily="34" charset="0"/>
              <a:buChar char="•"/>
            </a:pPr>
            <a:r>
              <a:rPr lang="it-IT" sz="2800" b="1" dirty="0"/>
              <a:t>Comunicazione rispetto ai cambiamenti in atto, soprattutto con i genitori</a:t>
            </a:r>
            <a:r>
              <a:rPr lang="it-IT" sz="2800" dirty="0"/>
              <a:t>.</a:t>
            </a:r>
            <a:r>
              <a:rPr lang="it-IT" sz="2000" dirty="0"/>
              <a:t> </a:t>
            </a:r>
          </a:p>
          <a:p>
            <a:pPr marL="457200" indent="-457200" defTabSz="1111250">
              <a:lnSpc>
                <a:spcPct val="90000"/>
              </a:lnSpc>
              <a:spcBef>
                <a:spcPct val="0"/>
              </a:spcBef>
              <a:spcAft>
                <a:spcPct val="35000"/>
              </a:spcAft>
              <a:buFont typeface="Arial" panose="020B0604020202020204" pitchFamily="34" charset="0"/>
              <a:buChar char="•"/>
            </a:pPr>
            <a:r>
              <a:rPr lang="it-IT" sz="2800" b="1" dirty="0"/>
              <a:t>Coerenza</a:t>
            </a:r>
            <a:r>
              <a:rPr lang="it-IT" sz="2800" dirty="0"/>
              <a:t> del curricolo di istituto </a:t>
            </a:r>
            <a:r>
              <a:rPr lang="it-IT" sz="2800" b="1" dirty="0"/>
              <a:t>con ordinanza e linee guida</a:t>
            </a:r>
            <a:r>
              <a:rPr lang="it-IT" sz="2800" dirty="0"/>
              <a:t>.</a:t>
            </a:r>
          </a:p>
          <a:p>
            <a:pPr marL="457200" lvl="0" indent="-457200" defTabSz="1111250">
              <a:lnSpc>
                <a:spcPct val="90000"/>
              </a:lnSpc>
              <a:spcBef>
                <a:spcPct val="0"/>
              </a:spcBef>
              <a:spcAft>
                <a:spcPct val="35000"/>
              </a:spcAft>
              <a:buFont typeface="Arial" panose="020B0604020202020204" pitchFamily="34" charset="0"/>
              <a:buChar char="•"/>
            </a:pPr>
            <a:endParaRPr lang="it-IT" sz="2000" dirty="0"/>
          </a:p>
        </p:txBody>
      </p:sp>
    </p:spTree>
    <p:extLst>
      <p:ext uri="{BB962C8B-B14F-4D97-AF65-F5344CB8AC3E}">
        <p14:creationId xmlns:p14="http://schemas.microsoft.com/office/powerpoint/2010/main" val="105977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dissolv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dissolv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dissolve">
                                      <p:cBhvr>
                                        <p:cTn id="1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CE7065A-E0ED-0944-8ADA-3ECADC6C7E28}"/>
              </a:ext>
            </a:extLst>
          </p:cNvPr>
          <p:cNvSpPr>
            <a:spLocks noGrp="1"/>
          </p:cNvSpPr>
          <p:nvPr>
            <p:ph idx="1"/>
          </p:nvPr>
        </p:nvSpPr>
        <p:spPr>
          <a:xfrm>
            <a:off x="701336" y="1650188"/>
            <a:ext cx="10624125" cy="4399630"/>
          </a:xfrm>
          <a:solidFill>
            <a:schemeClr val="accent3">
              <a:lumMod val="20000"/>
              <a:lumOff val="80000"/>
            </a:schemeClr>
          </a:solidFill>
        </p:spPr>
        <p:txBody>
          <a:bodyPr anchor="ctr">
            <a:normAutofit/>
          </a:bodyPr>
          <a:lstStyle/>
          <a:p>
            <a:pPr marL="0" indent="0" algn="ctr">
              <a:buNone/>
              <a:defRPr/>
            </a:pPr>
            <a:r>
              <a:rPr lang="it-IT" sz="4800" dirty="0"/>
              <a:t>Quali sono gli aspetti sui quali concentrare eventuali sforzi </a:t>
            </a:r>
          </a:p>
          <a:p>
            <a:pPr marL="0" indent="0" algn="ctr">
              <a:buNone/>
              <a:defRPr/>
            </a:pPr>
            <a:r>
              <a:rPr lang="it-IT" sz="4800" dirty="0"/>
              <a:t>rispetto alla valutazione formativa?</a:t>
            </a:r>
          </a:p>
          <a:p>
            <a:pPr algn="ctr">
              <a:defRPr/>
            </a:pPr>
            <a:endParaRPr lang="it-IT" dirty="0"/>
          </a:p>
        </p:txBody>
      </p:sp>
      <p:sp>
        <p:nvSpPr>
          <p:cNvPr id="4" name="Titolo 1">
            <a:extLst>
              <a:ext uri="{FF2B5EF4-FFF2-40B4-BE49-F238E27FC236}">
                <a16:creationId xmlns:a16="http://schemas.microsoft.com/office/drawing/2014/main" id="{AA60FBA3-50C9-4DBC-9A1E-2EA8BC931E11}"/>
              </a:ext>
            </a:extLst>
          </p:cNvPr>
          <p:cNvSpPr txBox="1">
            <a:spLocks/>
          </p:cNvSpPr>
          <p:nvPr/>
        </p:nvSpPr>
        <p:spPr>
          <a:xfrm>
            <a:off x="0" y="234347"/>
            <a:ext cx="12192000" cy="901726"/>
          </a:xfrm>
          <a:prstGeom prst="rect">
            <a:avLst/>
          </a:prstGeom>
          <a:solidFill>
            <a:srgbClr val="4472C4"/>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4000" b="1" dirty="0">
                <a:solidFill>
                  <a:schemeClr val="bg1"/>
                </a:solidFill>
                <a:latin typeface="+mn-lt"/>
              </a:rPr>
              <a:t>LA DOMANDA CHIAVE</a:t>
            </a:r>
          </a:p>
        </p:txBody>
      </p:sp>
    </p:spTree>
    <p:extLst>
      <p:ext uri="{BB962C8B-B14F-4D97-AF65-F5344CB8AC3E}">
        <p14:creationId xmlns:p14="http://schemas.microsoft.com/office/powerpoint/2010/main" val="29578213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egnaposto contenuto 2">
            <a:extLst>
              <a:ext uri="{FF2B5EF4-FFF2-40B4-BE49-F238E27FC236}">
                <a16:creationId xmlns:a16="http://schemas.microsoft.com/office/drawing/2014/main" id="{17B5A3A8-A8B5-4745-9574-A85CAA1BC7FB}"/>
              </a:ext>
            </a:extLst>
          </p:cNvPr>
          <p:cNvSpPr>
            <a:spLocks noGrp="1"/>
          </p:cNvSpPr>
          <p:nvPr>
            <p:ph type="body" idx="1"/>
          </p:nvPr>
        </p:nvSpPr>
        <p:spPr>
          <a:xfrm>
            <a:off x="526473" y="1825624"/>
            <a:ext cx="11129817" cy="4519757"/>
          </a:xfrm>
          <a:solidFill>
            <a:schemeClr val="accent3">
              <a:lumMod val="20000"/>
              <a:lumOff val="80000"/>
            </a:schemeClr>
          </a:solidFill>
        </p:spPr>
        <p:txBody>
          <a:bodyPr anchor="ctr">
            <a:normAutofit/>
          </a:bodyPr>
          <a:lstStyle/>
          <a:p>
            <a:pPr algn="just"/>
            <a:r>
              <a:rPr lang="it-IT" sz="3200" b="1" dirty="0"/>
              <a:t>La valutazione ha funzione formativa </a:t>
            </a:r>
            <a:r>
              <a:rPr lang="it-IT" sz="3200" dirty="0"/>
              <a:t>- valutazione per l’apprendimento.</a:t>
            </a:r>
          </a:p>
          <a:p>
            <a:pPr algn="just"/>
            <a:r>
              <a:rPr lang="it-IT" sz="3200" b="1" dirty="0"/>
              <a:t>La valutazione consente di rappresentare, in trasparenza, gli articolati processi cognitivi e meta-cognitivi, emotivi e sociali </a:t>
            </a:r>
            <a:r>
              <a:rPr lang="it-IT" sz="3200" dirty="0"/>
              <a:t>attraverso i quali si manifestano i risultati degli apprendimenti. </a:t>
            </a:r>
          </a:p>
        </p:txBody>
      </p:sp>
      <p:sp>
        <p:nvSpPr>
          <p:cNvPr id="4" name="Titolo 1">
            <a:extLst>
              <a:ext uri="{FF2B5EF4-FFF2-40B4-BE49-F238E27FC236}">
                <a16:creationId xmlns:a16="http://schemas.microsoft.com/office/drawing/2014/main" id="{CB76BC54-7BC2-4042-B446-01FDC7BDDC59}"/>
              </a:ext>
            </a:extLst>
          </p:cNvPr>
          <p:cNvSpPr txBox="1">
            <a:spLocks/>
          </p:cNvSpPr>
          <p:nvPr/>
        </p:nvSpPr>
        <p:spPr>
          <a:xfrm>
            <a:off x="0" y="234347"/>
            <a:ext cx="12192000" cy="901726"/>
          </a:xfrm>
          <a:prstGeom prst="rect">
            <a:avLst/>
          </a:prstGeom>
          <a:solidFill>
            <a:srgbClr val="4472C4"/>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4000" b="1" dirty="0">
                <a:solidFill>
                  <a:schemeClr val="bg1"/>
                </a:solidFill>
                <a:latin typeface="+mn-lt"/>
              </a:rPr>
              <a:t>LA VALUTAZIONE FORMATIVA</a:t>
            </a:r>
          </a:p>
        </p:txBody>
      </p:sp>
    </p:spTree>
    <p:extLst>
      <p:ext uri="{BB962C8B-B14F-4D97-AF65-F5344CB8AC3E}">
        <p14:creationId xmlns:p14="http://schemas.microsoft.com/office/powerpoint/2010/main" val="37134579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72861" y="1477819"/>
            <a:ext cx="11478827" cy="4648346"/>
          </a:xfrm>
          <a:solidFill>
            <a:schemeClr val="accent3">
              <a:lumMod val="20000"/>
              <a:lumOff val="80000"/>
            </a:schemeClr>
          </a:solidFill>
        </p:spPr>
        <p:txBody>
          <a:bodyPr anchor="ctr">
            <a:normAutofit/>
          </a:bodyPr>
          <a:lstStyle/>
          <a:p>
            <a:pPr marL="0" indent="0" algn="just">
              <a:buNone/>
            </a:pPr>
            <a:r>
              <a:rPr lang="it-IT" sz="3200" dirty="0"/>
              <a:t>Nella scuola il momento della </a:t>
            </a:r>
            <a:r>
              <a:rPr lang="it-IT" sz="3200" b="1" dirty="0"/>
              <a:t>valutazione è intrinseco </a:t>
            </a:r>
            <a:r>
              <a:rPr lang="it-IT" sz="3200" dirty="0"/>
              <a:t>al lavoro stesso dell’alunno. Il processo valutativo deve tendere a </a:t>
            </a:r>
            <a:r>
              <a:rPr lang="it-IT" sz="3200" b="1" dirty="0"/>
              <a:t>valorizzare le capacità di ciascuno e deve servire agli insegnanti per verificare la validità del percorso educativo-didattico. </a:t>
            </a:r>
          </a:p>
        </p:txBody>
      </p:sp>
      <p:sp>
        <p:nvSpPr>
          <p:cNvPr id="6" name="Titolo 1">
            <a:extLst>
              <a:ext uri="{FF2B5EF4-FFF2-40B4-BE49-F238E27FC236}">
                <a16:creationId xmlns:a16="http://schemas.microsoft.com/office/drawing/2014/main" id="{FA849D62-AC1A-4B6A-9FE7-F5A25EDB154B}"/>
              </a:ext>
            </a:extLst>
          </p:cNvPr>
          <p:cNvSpPr txBox="1">
            <a:spLocks/>
          </p:cNvSpPr>
          <p:nvPr/>
        </p:nvSpPr>
        <p:spPr>
          <a:xfrm>
            <a:off x="0" y="234347"/>
            <a:ext cx="12192000" cy="901726"/>
          </a:xfrm>
          <a:prstGeom prst="rect">
            <a:avLst/>
          </a:prstGeom>
          <a:solidFill>
            <a:srgbClr val="4472C4"/>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4000" b="1" dirty="0">
                <a:solidFill>
                  <a:schemeClr val="bg1"/>
                </a:solidFill>
                <a:latin typeface="+mn-lt"/>
              </a:rPr>
              <a:t>ANCORA …</a:t>
            </a:r>
          </a:p>
        </p:txBody>
      </p:sp>
    </p:spTree>
    <p:extLst>
      <p:ext uri="{BB962C8B-B14F-4D97-AF65-F5344CB8AC3E}">
        <p14:creationId xmlns:p14="http://schemas.microsoft.com/office/powerpoint/2010/main" val="36418566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94522" y="1385455"/>
            <a:ext cx="11124823" cy="4740708"/>
          </a:xfrm>
          <a:solidFill>
            <a:schemeClr val="accent3">
              <a:lumMod val="20000"/>
              <a:lumOff val="80000"/>
            </a:schemeClr>
          </a:solidFill>
        </p:spPr>
        <p:txBody>
          <a:bodyPr anchor="ctr">
            <a:noAutofit/>
          </a:bodyPr>
          <a:lstStyle/>
          <a:p>
            <a:pPr algn="just"/>
            <a:r>
              <a:rPr lang="it-IT" sz="3200" dirty="0"/>
              <a:t>Per procedere in questa direzione bisogna </a:t>
            </a:r>
            <a:r>
              <a:rPr lang="it-IT" sz="3200" b="1" dirty="0"/>
              <a:t>riflettere su “cosa” si debba valutare</a:t>
            </a:r>
            <a:r>
              <a:rPr lang="it-IT" sz="3200" dirty="0"/>
              <a:t>, comprendendo obiettivi disciplinari e trasversali, e domandandosi </a:t>
            </a:r>
            <a:r>
              <a:rPr lang="it-IT" sz="3200" b="1" dirty="0"/>
              <a:t>“come” farlo</a:t>
            </a:r>
            <a:r>
              <a:rPr lang="it-IT" sz="3200" dirty="0"/>
              <a:t>, attraverso quali osservazioni e quali strumenti. </a:t>
            </a:r>
          </a:p>
          <a:p>
            <a:pPr algn="just"/>
            <a:r>
              <a:rPr lang="it-IT" sz="3200" dirty="0"/>
              <a:t>Questo lavoro orienta la progettazione didattica, proprio per poter proporre contenuti e attività con strumenti e mezzi adeguati ai diversi stili di apprendimento.</a:t>
            </a:r>
          </a:p>
        </p:txBody>
      </p:sp>
      <p:sp>
        <p:nvSpPr>
          <p:cNvPr id="6" name="Titolo 1">
            <a:extLst>
              <a:ext uri="{FF2B5EF4-FFF2-40B4-BE49-F238E27FC236}">
                <a16:creationId xmlns:a16="http://schemas.microsoft.com/office/drawing/2014/main" id="{78D1554F-EE58-4150-8194-DCBFA4779C89}"/>
              </a:ext>
            </a:extLst>
          </p:cNvPr>
          <p:cNvSpPr txBox="1">
            <a:spLocks/>
          </p:cNvSpPr>
          <p:nvPr/>
        </p:nvSpPr>
        <p:spPr>
          <a:xfrm>
            <a:off x="0" y="234347"/>
            <a:ext cx="12192000" cy="901726"/>
          </a:xfrm>
          <a:prstGeom prst="rect">
            <a:avLst/>
          </a:prstGeom>
          <a:solidFill>
            <a:srgbClr val="4472C4"/>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4000" b="1" dirty="0">
                <a:solidFill>
                  <a:schemeClr val="bg1"/>
                </a:solidFill>
                <a:latin typeface="+mn-lt"/>
              </a:rPr>
              <a:t>IL LAVORO DA FARE</a:t>
            </a:r>
          </a:p>
        </p:txBody>
      </p:sp>
    </p:spTree>
    <p:extLst>
      <p:ext uri="{BB962C8B-B14F-4D97-AF65-F5344CB8AC3E}">
        <p14:creationId xmlns:p14="http://schemas.microsoft.com/office/powerpoint/2010/main" val="13189280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77505" y="1233182"/>
            <a:ext cx="11110730" cy="5276675"/>
          </a:xfrm>
          <a:solidFill>
            <a:schemeClr val="accent3">
              <a:lumMod val="20000"/>
              <a:lumOff val="80000"/>
            </a:schemeClr>
          </a:solidFill>
        </p:spPr>
        <p:txBody>
          <a:bodyPr anchor="ctr">
            <a:normAutofit fontScale="92500" lnSpcReduction="20000"/>
          </a:bodyPr>
          <a:lstStyle/>
          <a:p>
            <a:pPr algn="just"/>
            <a:r>
              <a:rPr lang="it-IT" dirty="0"/>
              <a:t>Superare una valutazione concentrata solamente sulle prove finali (verifiche, interrogazioni) e proporre invece </a:t>
            </a:r>
            <a:r>
              <a:rPr lang="it-IT" b="1" dirty="0"/>
              <a:t>strumenti di osservazione</a:t>
            </a:r>
            <a:r>
              <a:rPr lang="it-IT" dirty="0"/>
              <a:t>, </a:t>
            </a:r>
            <a:r>
              <a:rPr lang="it-IT" b="1" dirty="0"/>
              <a:t>valutazione e autovalutazione </a:t>
            </a:r>
            <a:r>
              <a:rPr lang="it-IT" dirty="0"/>
              <a:t>dei percorsi;</a:t>
            </a:r>
          </a:p>
          <a:p>
            <a:pPr algn="just"/>
            <a:r>
              <a:rPr lang="it-IT" b="1" dirty="0"/>
              <a:t>Fornire agli studenti un immediato feed-back </a:t>
            </a:r>
            <a:r>
              <a:rPr lang="it-IT" dirty="0"/>
              <a:t>del lavoro svolto e una validazione condivisa dello percorso in atto;</a:t>
            </a:r>
          </a:p>
          <a:p>
            <a:pPr algn="just"/>
            <a:r>
              <a:rPr lang="it-IT" dirty="0"/>
              <a:t>Introdurre un </a:t>
            </a:r>
            <a:r>
              <a:rPr lang="it-IT" b="1" dirty="0"/>
              <a:t>lessico valutativo </a:t>
            </a:r>
            <a:r>
              <a:rPr lang="it-IT" dirty="0"/>
              <a:t>che superi l’idea di semplice misurazione;</a:t>
            </a:r>
          </a:p>
          <a:p>
            <a:pPr algn="just"/>
            <a:r>
              <a:rPr lang="it-IT" dirty="0"/>
              <a:t>Permettere una </a:t>
            </a:r>
            <a:r>
              <a:rPr lang="it-IT" b="1" dirty="0"/>
              <a:t>rilevazione del raggiungimento di specifici obiettivi </a:t>
            </a:r>
            <a:r>
              <a:rPr lang="it-IT" dirty="0"/>
              <a:t>che consenta allo studente di riorientarsi nel lavoro;</a:t>
            </a:r>
          </a:p>
          <a:p>
            <a:pPr algn="just"/>
            <a:r>
              <a:rPr lang="it-IT" dirty="0"/>
              <a:t>Fornire agli studenti </a:t>
            </a:r>
            <a:r>
              <a:rPr lang="it-IT" b="1" dirty="0"/>
              <a:t>strumenti per l’autovalutazione;</a:t>
            </a:r>
          </a:p>
          <a:p>
            <a:pPr algn="just"/>
            <a:r>
              <a:rPr lang="it-IT" dirty="0"/>
              <a:t>Rendere </a:t>
            </a:r>
            <a:r>
              <a:rPr lang="it-IT" b="1" dirty="0"/>
              <a:t>effettiva una valutazione formativa</a:t>
            </a:r>
            <a:r>
              <a:rPr lang="it-IT" dirty="0"/>
              <a:t>, comprendendo anche la riflessione su strategie per modificare comportamenti e azioni;</a:t>
            </a:r>
          </a:p>
          <a:p>
            <a:pPr algn="just"/>
            <a:r>
              <a:rPr lang="it-IT" dirty="0"/>
              <a:t>Fornire ai genitori un </a:t>
            </a:r>
            <a:r>
              <a:rPr lang="it-IT" b="1" dirty="0"/>
              <a:t>modello comunicativo </a:t>
            </a:r>
            <a:r>
              <a:rPr lang="it-IT" dirty="0"/>
              <a:t>che permetta di seguire l’andamento dei propri figli attraverso le attività condotte e non solo nei risultati delle prove di verifica.</a:t>
            </a:r>
          </a:p>
        </p:txBody>
      </p:sp>
      <p:sp>
        <p:nvSpPr>
          <p:cNvPr id="7" name="Titolo 1">
            <a:extLst>
              <a:ext uri="{FF2B5EF4-FFF2-40B4-BE49-F238E27FC236}">
                <a16:creationId xmlns:a16="http://schemas.microsoft.com/office/drawing/2014/main" id="{FC9A36C6-C0BB-46FF-A479-7411A8D6A825}"/>
              </a:ext>
            </a:extLst>
          </p:cNvPr>
          <p:cNvSpPr txBox="1">
            <a:spLocks/>
          </p:cNvSpPr>
          <p:nvPr/>
        </p:nvSpPr>
        <p:spPr>
          <a:xfrm>
            <a:off x="0" y="234347"/>
            <a:ext cx="12192000" cy="901726"/>
          </a:xfrm>
          <a:prstGeom prst="rect">
            <a:avLst/>
          </a:prstGeom>
          <a:solidFill>
            <a:srgbClr val="4472C4"/>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4000" b="1" dirty="0">
                <a:solidFill>
                  <a:schemeClr val="bg1"/>
                </a:solidFill>
                <a:latin typeface="+mn-lt"/>
              </a:rPr>
              <a:t>IL LAVORO DA FARE</a:t>
            </a:r>
          </a:p>
        </p:txBody>
      </p:sp>
    </p:spTree>
    <p:extLst>
      <p:ext uri="{BB962C8B-B14F-4D97-AF65-F5344CB8AC3E}">
        <p14:creationId xmlns:p14="http://schemas.microsoft.com/office/powerpoint/2010/main" val="2060350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45284" y="1493520"/>
            <a:ext cx="11190914" cy="4915668"/>
          </a:xfrm>
          <a:solidFill>
            <a:schemeClr val="accent3">
              <a:lumMod val="20000"/>
              <a:lumOff val="80000"/>
            </a:schemeClr>
          </a:solidFill>
        </p:spPr>
        <p:txBody>
          <a:bodyPr anchor="ctr">
            <a:normAutofit/>
          </a:bodyPr>
          <a:lstStyle/>
          <a:p>
            <a:pPr algn="just"/>
            <a:r>
              <a:rPr lang="it-IT" dirty="0"/>
              <a:t>Esame degli strumenti in uso e delle pratiche valutative attuate per far emergere e analizzare i criteri adottati (impliciti e/o espliciti);</a:t>
            </a:r>
          </a:p>
          <a:p>
            <a:pPr algn="just"/>
            <a:r>
              <a:rPr lang="it-IT" dirty="0"/>
              <a:t>Affrontare il problema della documentazione dei percorsi;</a:t>
            </a:r>
          </a:p>
          <a:p>
            <a:pPr algn="just"/>
            <a:r>
              <a:rPr lang="it-IT" dirty="0"/>
              <a:t>Riprendere gli obiettivi significativi delle discipline;</a:t>
            </a:r>
          </a:p>
          <a:p>
            <a:pPr algn="just"/>
            <a:r>
              <a:rPr lang="it-IT" dirty="0"/>
              <a:t>Predisporre attività che permettano di raccogliere evidenze per la valutazione formativa;</a:t>
            </a:r>
          </a:p>
          <a:p>
            <a:pPr algn="just"/>
            <a:r>
              <a:rPr lang="it-IT" dirty="0"/>
              <a:t>Rivedere l’impianto valutativo in itinere</a:t>
            </a:r>
          </a:p>
          <a:p>
            <a:pPr algn="just"/>
            <a:r>
              <a:rPr lang="it-IT" dirty="0"/>
              <a:t>Monitorare l’adeguatezza dei registri elettronici</a:t>
            </a:r>
          </a:p>
        </p:txBody>
      </p:sp>
      <p:sp>
        <p:nvSpPr>
          <p:cNvPr id="6" name="Titolo 1">
            <a:extLst>
              <a:ext uri="{FF2B5EF4-FFF2-40B4-BE49-F238E27FC236}">
                <a16:creationId xmlns:a16="http://schemas.microsoft.com/office/drawing/2014/main" id="{F3000443-90EA-47CD-A3E3-49E95B034545}"/>
              </a:ext>
            </a:extLst>
          </p:cNvPr>
          <p:cNvSpPr txBox="1">
            <a:spLocks/>
          </p:cNvSpPr>
          <p:nvPr/>
        </p:nvSpPr>
        <p:spPr>
          <a:xfrm>
            <a:off x="0" y="234347"/>
            <a:ext cx="12192000" cy="901726"/>
          </a:xfrm>
          <a:prstGeom prst="rect">
            <a:avLst/>
          </a:prstGeom>
          <a:solidFill>
            <a:srgbClr val="4472C4"/>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4000" b="1" dirty="0">
                <a:solidFill>
                  <a:schemeClr val="bg1"/>
                </a:solidFill>
                <a:latin typeface="+mn-lt"/>
              </a:rPr>
              <a:t>ADESSO</a:t>
            </a:r>
          </a:p>
        </p:txBody>
      </p:sp>
    </p:spTree>
    <p:extLst>
      <p:ext uri="{BB962C8B-B14F-4D97-AF65-F5344CB8AC3E}">
        <p14:creationId xmlns:p14="http://schemas.microsoft.com/office/powerpoint/2010/main" val="15359896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BB2295CD-22D6-486A-BC33-49A55B54352A}"/>
              </a:ext>
            </a:extLst>
          </p:cNvPr>
          <p:cNvSpPr>
            <a:spLocks noGrp="1"/>
          </p:cNvSpPr>
          <p:nvPr>
            <p:ph type="body" idx="1"/>
          </p:nvPr>
        </p:nvSpPr>
        <p:spPr>
          <a:xfrm>
            <a:off x="838200" y="1514764"/>
            <a:ext cx="10515600" cy="4468235"/>
          </a:xfrm>
          <a:solidFill>
            <a:schemeClr val="accent3">
              <a:lumMod val="20000"/>
              <a:lumOff val="80000"/>
            </a:schemeClr>
          </a:solidFill>
        </p:spPr>
        <p:txBody>
          <a:bodyPr anchor="ctr"/>
          <a:lstStyle/>
          <a:p>
            <a:r>
              <a:rPr lang="it-IT" sz="4400" dirty="0"/>
              <a:t> Revisione dell’impianto valutativo</a:t>
            </a:r>
          </a:p>
          <a:p>
            <a:r>
              <a:rPr lang="it-IT" sz="4400" dirty="0"/>
              <a:t> Revisione del curricolo verticale</a:t>
            </a:r>
          </a:p>
          <a:p>
            <a:r>
              <a:rPr lang="it-IT" sz="4400" dirty="0"/>
              <a:t> Coerenza valutativa interna</a:t>
            </a:r>
          </a:p>
        </p:txBody>
      </p:sp>
      <p:sp>
        <p:nvSpPr>
          <p:cNvPr id="6" name="Titolo 1">
            <a:extLst>
              <a:ext uri="{FF2B5EF4-FFF2-40B4-BE49-F238E27FC236}">
                <a16:creationId xmlns:a16="http://schemas.microsoft.com/office/drawing/2014/main" id="{EBE86AD2-D7D1-4F31-BDEB-B6902894E5E3}"/>
              </a:ext>
            </a:extLst>
          </p:cNvPr>
          <p:cNvSpPr txBox="1">
            <a:spLocks/>
          </p:cNvSpPr>
          <p:nvPr/>
        </p:nvSpPr>
        <p:spPr>
          <a:xfrm>
            <a:off x="0" y="234347"/>
            <a:ext cx="12192000" cy="901726"/>
          </a:xfrm>
          <a:prstGeom prst="rect">
            <a:avLst/>
          </a:prstGeom>
          <a:solidFill>
            <a:srgbClr val="4472C4"/>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4000" b="1" dirty="0">
                <a:solidFill>
                  <a:schemeClr val="bg1"/>
                </a:solidFill>
                <a:latin typeface="+mn-lt"/>
              </a:rPr>
              <a:t>IL CANTIERE</a:t>
            </a:r>
          </a:p>
        </p:txBody>
      </p:sp>
    </p:spTree>
    <p:extLst>
      <p:ext uri="{BB962C8B-B14F-4D97-AF65-F5344CB8AC3E}">
        <p14:creationId xmlns:p14="http://schemas.microsoft.com/office/powerpoint/2010/main" val="9180977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83CA99A-9422-4A35-988D-BC5DEB2C34D9}"/>
              </a:ext>
            </a:extLst>
          </p:cNvPr>
          <p:cNvSpPr>
            <a:spLocks noGrp="1"/>
          </p:cNvSpPr>
          <p:nvPr>
            <p:ph idx="1"/>
          </p:nvPr>
        </p:nvSpPr>
        <p:spPr>
          <a:xfrm>
            <a:off x="427608" y="1579163"/>
            <a:ext cx="11336784" cy="4941710"/>
          </a:xfrm>
          <a:solidFill>
            <a:schemeClr val="accent3">
              <a:lumMod val="20000"/>
              <a:lumOff val="80000"/>
            </a:schemeClr>
          </a:solidFill>
        </p:spPr>
        <p:txBody>
          <a:bodyPr anchor="ctr">
            <a:normAutofit/>
          </a:bodyPr>
          <a:lstStyle/>
          <a:p>
            <a:pPr marL="0" indent="0">
              <a:buNone/>
            </a:pPr>
            <a:r>
              <a:rPr lang="it-IT" sz="3200" dirty="0"/>
              <a:t>- Il Piano triennale dell’offerta formativa elaborato dal Collegio Docenti e le linee di indirizzo dirigenziali su cui si basa;</a:t>
            </a:r>
          </a:p>
          <a:p>
            <a:pPr marL="0" indent="0">
              <a:buNone/>
            </a:pPr>
            <a:r>
              <a:rPr lang="it-IT" sz="3200" dirty="0"/>
              <a:t>- Il Programma Annuale;</a:t>
            </a:r>
          </a:p>
          <a:p>
            <a:pPr marL="0" indent="0">
              <a:buNone/>
            </a:pPr>
            <a:r>
              <a:rPr lang="it-IT" sz="3200" dirty="0"/>
              <a:t>- Il Rapporto di Autovalutazione di istituto e il relativo Piano di     Miglioramento;</a:t>
            </a:r>
          </a:p>
          <a:p>
            <a:pPr marL="0" indent="0">
              <a:buNone/>
            </a:pPr>
            <a:r>
              <a:rPr lang="it-IT" sz="3200" dirty="0"/>
              <a:t>- Il Piano delle attività annuali, degli impegni e delle riunioni;</a:t>
            </a:r>
          </a:p>
          <a:p>
            <a:pPr marL="0" indent="0">
              <a:buNone/>
            </a:pPr>
            <a:r>
              <a:rPr lang="it-IT" sz="3200" dirty="0"/>
              <a:t>- Il Piano di Formazione del personale docente;</a:t>
            </a:r>
          </a:p>
          <a:p>
            <a:pPr marL="0" indent="0">
              <a:buNone/>
            </a:pPr>
            <a:r>
              <a:rPr lang="it-IT" sz="3200" dirty="0"/>
              <a:t>- La Contrattazione di Istituto.</a:t>
            </a:r>
          </a:p>
          <a:p>
            <a:endParaRPr lang="it-IT" dirty="0"/>
          </a:p>
        </p:txBody>
      </p:sp>
      <p:sp>
        <p:nvSpPr>
          <p:cNvPr id="4" name="Titolo 1">
            <a:extLst>
              <a:ext uri="{FF2B5EF4-FFF2-40B4-BE49-F238E27FC236}">
                <a16:creationId xmlns:a16="http://schemas.microsoft.com/office/drawing/2014/main" id="{3B5BB89B-09A1-4235-BD23-9A726CB14C16}"/>
              </a:ext>
            </a:extLst>
          </p:cNvPr>
          <p:cNvSpPr txBox="1">
            <a:spLocks/>
          </p:cNvSpPr>
          <p:nvPr/>
        </p:nvSpPr>
        <p:spPr>
          <a:xfrm>
            <a:off x="0" y="234347"/>
            <a:ext cx="12192000" cy="901726"/>
          </a:xfrm>
          <a:prstGeom prst="rect">
            <a:avLst/>
          </a:prstGeom>
          <a:solidFill>
            <a:srgbClr val="4472C4"/>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4000" b="1" dirty="0">
                <a:solidFill>
                  <a:schemeClr val="bg1"/>
                </a:solidFill>
                <a:latin typeface="+mn-lt"/>
              </a:rPr>
              <a:t>I DOCUMENTI STRATEGICI</a:t>
            </a:r>
          </a:p>
        </p:txBody>
      </p:sp>
    </p:spTree>
    <p:extLst>
      <p:ext uri="{BB962C8B-B14F-4D97-AF65-F5344CB8AC3E}">
        <p14:creationId xmlns:p14="http://schemas.microsoft.com/office/powerpoint/2010/main" val="1132259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EE0116C-E54D-460D-B254-E0BA81BD38C0}"/>
              </a:ext>
            </a:extLst>
          </p:cNvPr>
          <p:cNvSpPr>
            <a:spLocks noGrp="1"/>
          </p:cNvSpPr>
          <p:nvPr>
            <p:ph idx="1"/>
          </p:nvPr>
        </p:nvSpPr>
        <p:spPr>
          <a:xfrm>
            <a:off x="421200" y="1512000"/>
            <a:ext cx="11360290" cy="4932855"/>
          </a:xfrm>
          <a:solidFill>
            <a:schemeClr val="accent3">
              <a:lumMod val="20000"/>
              <a:lumOff val="80000"/>
            </a:schemeClr>
          </a:solidFill>
        </p:spPr>
        <p:txBody>
          <a:bodyPr>
            <a:normAutofit/>
          </a:bodyPr>
          <a:lstStyle/>
          <a:p>
            <a:pPr marL="0" indent="0" algn="just">
              <a:buNone/>
            </a:pPr>
            <a:endParaRPr lang="it-IT" dirty="0"/>
          </a:p>
          <a:p>
            <a:pPr marL="0" indent="0" algn="just">
              <a:spcAft>
                <a:spcPts val="600"/>
              </a:spcAft>
              <a:buNone/>
            </a:pPr>
            <a:r>
              <a:rPr lang="it-IT" sz="2300" b="1" i="1" dirty="0"/>
              <a:t>1</a:t>
            </a:r>
            <a:r>
              <a:rPr lang="it-IT" sz="2300" b="0" dirty="0"/>
              <a:t>. A decorrere dall’anno scolastico 2020/2021 la valutazione periodica e finale degli apprendimenti è espressa, per ciascuna delle discipline di studio previste dalle Indicazioni Nazionali, ivi compreso l’insegnamento trasversale di educazione civica di cui alla legge 20 agosto 2019, n. 92, attraverso un giudizio descrittivo riportato nel documento di valutazione, nella prospettiva formativa della valutazione e della valorizzazione del miglioramento degli apprendimenti. </a:t>
            </a:r>
          </a:p>
          <a:p>
            <a:pPr marL="0" indent="0" algn="just">
              <a:spcAft>
                <a:spcPts val="600"/>
              </a:spcAft>
              <a:buNone/>
            </a:pPr>
            <a:r>
              <a:rPr lang="it-IT" sz="2300" b="1" i="1" dirty="0"/>
              <a:t>4</a:t>
            </a:r>
            <a:r>
              <a:rPr lang="it-IT" sz="2300" b="0" dirty="0"/>
              <a:t>. I giudizi descrittivi, di cui al comma 1, sono riferiti agli obiettivi oggetto di valutazione definiti nel curricolo d’istituto, e sono riportati nel documento di valutazione. </a:t>
            </a:r>
          </a:p>
          <a:p>
            <a:pPr marL="0" indent="0" algn="just">
              <a:spcAft>
                <a:spcPts val="600"/>
              </a:spcAft>
              <a:buNone/>
            </a:pPr>
            <a:r>
              <a:rPr lang="it-IT" sz="2300" b="1" i="1" dirty="0"/>
              <a:t>5</a:t>
            </a:r>
            <a:r>
              <a:rPr lang="it-IT" sz="2300" b="0" dirty="0"/>
              <a:t>. Nel curricolo di istituto sono individuati, per ciascun anno di corso e per ogni disciplina, gli obiettivi di apprendimento oggetto di valutazione periodica e finale. Gli obiettivi sono riferiti alle Indicazioni Nazionali, con particolare attenzione agli obiettivi disciplinari e ai traguardi di sviluppo delle competenze.</a:t>
            </a:r>
          </a:p>
          <a:p>
            <a:pPr marL="0" indent="0" algn="just">
              <a:buNone/>
            </a:pPr>
            <a:endParaRPr lang="it-IT" dirty="0"/>
          </a:p>
          <a:p>
            <a:pPr marL="514350" indent="-514350" algn="just">
              <a:buAutoNum type="arabicPeriod"/>
            </a:pPr>
            <a:endParaRPr lang="it-IT" dirty="0"/>
          </a:p>
          <a:p>
            <a:pPr marL="0" indent="0" algn="just">
              <a:buNone/>
            </a:pPr>
            <a:endParaRPr lang="it-IT" dirty="0"/>
          </a:p>
        </p:txBody>
      </p:sp>
      <p:sp>
        <p:nvSpPr>
          <p:cNvPr id="4" name="Titolo 1">
            <a:extLst>
              <a:ext uri="{FF2B5EF4-FFF2-40B4-BE49-F238E27FC236}">
                <a16:creationId xmlns:a16="http://schemas.microsoft.com/office/drawing/2014/main" id="{F813B10F-307A-43C7-A6F6-B341C5422404}"/>
              </a:ext>
            </a:extLst>
          </p:cNvPr>
          <p:cNvSpPr>
            <a:spLocks noGrp="1"/>
          </p:cNvSpPr>
          <p:nvPr>
            <p:ph type="title"/>
          </p:nvPr>
        </p:nvSpPr>
        <p:spPr>
          <a:xfrm>
            <a:off x="0" y="234347"/>
            <a:ext cx="12192000" cy="901726"/>
          </a:xfrm>
          <a:solidFill>
            <a:srgbClr val="4472C4"/>
          </a:solidFill>
          <a:ln>
            <a:solidFill>
              <a:schemeClr val="accent1"/>
            </a:solidFill>
          </a:ln>
        </p:spPr>
        <p:txBody>
          <a:bodyPr>
            <a:normAutofit fontScale="90000"/>
          </a:bodyPr>
          <a:lstStyle/>
          <a:p>
            <a:pPr marL="0" indent="0" algn="ctr">
              <a:lnSpc>
                <a:spcPct val="100000"/>
              </a:lnSpc>
              <a:spcBef>
                <a:spcPct val="0"/>
              </a:spcBef>
              <a:buNone/>
            </a:pPr>
            <a:r>
              <a:rPr lang="it-IT" sz="4000" b="1" dirty="0">
                <a:solidFill>
                  <a:schemeClr val="bg1"/>
                </a:solidFill>
                <a:latin typeface="+mn-lt"/>
                <a:ea typeface="+mj-ea"/>
                <a:cs typeface="+mj-cs"/>
              </a:rPr>
              <a:t>ART. 3 </a:t>
            </a:r>
            <a:br>
              <a:rPr lang="it-IT" sz="4000" b="1" dirty="0">
                <a:solidFill>
                  <a:schemeClr val="bg1"/>
                </a:solidFill>
                <a:latin typeface="+mn-lt"/>
                <a:ea typeface="+mj-ea"/>
                <a:cs typeface="+mj-cs"/>
              </a:rPr>
            </a:br>
            <a:r>
              <a:rPr lang="it-IT" sz="4000" b="1" dirty="0">
                <a:solidFill>
                  <a:schemeClr val="bg1"/>
                </a:solidFill>
                <a:latin typeface="+mn-lt"/>
                <a:ea typeface="+mj-ea"/>
                <a:cs typeface="+mj-cs"/>
              </a:rPr>
              <a:t>MODALITÀ DI VALUTAZIONE DEGLI APPRENDIMENTI</a:t>
            </a:r>
          </a:p>
        </p:txBody>
      </p:sp>
    </p:spTree>
    <p:extLst>
      <p:ext uri="{BB962C8B-B14F-4D97-AF65-F5344CB8AC3E}">
        <p14:creationId xmlns:p14="http://schemas.microsoft.com/office/powerpoint/2010/main" val="10707846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96B399F1-EA52-4494-A344-694A0FC11D6D}"/>
              </a:ext>
            </a:extLst>
          </p:cNvPr>
          <p:cNvSpPr>
            <a:spLocks noGrp="1"/>
          </p:cNvSpPr>
          <p:nvPr>
            <p:ph idx="1"/>
          </p:nvPr>
        </p:nvSpPr>
        <p:spPr>
          <a:xfrm>
            <a:off x="381739" y="1450109"/>
            <a:ext cx="11319029" cy="4906240"/>
          </a:xfrm>
          <a:solidFill>
            <a:schemeClr val="accent3">
              <a:lumMod val="20000"/>
              <a:lumOff val="80000"/>
            </a:schemeClr>
          </a:solidFill>
        </p:spPr>
        <p:txBody>
          <a:bodyPr anchor="ctr">
            <a:normAutofit/>
          </a:bodyPr>
          <a:lstStyle/>
          <a:p>
            <a:r>
              <a:rPr lang="it-IT" dirty="0"/>
              <a:t>La libertà didattica dei docenti va tutelata e sostenuta, ma trova nel rispetto del dettato normativo e nel rispetto della collegialità i suoi confini. </a:t>
            </a:r>
          </a:p>
          <a:p>
            <a:pPr marL="0" indent="0">
              <a:buNone/>
            </a:pPr>
            <a:endParaRPr lang="it-IT" dirty="0"/>
          </a:p>
          <a:p>
            <a:r>
              <a:rPr lang="it-IT" b="1" dirty="0"/>
              <a:t>La provenienza del dirigente scolastico dal ruolo docente facilita la condivisione di scelte sul versante metodologico – didattico e valutativo</a:t>
            </a:r>
            <a:r>
              <a:rPr lang="it-IT" dirty="0"/>
              <a:t>, mettendolo in condizione di possedere tutti gli strumenti, compresi quelli operativi, per realizzare una supervisione professionalmente esperta dell’erogazione del servizio della scuola. </a:t>
            </a:r>
          </a:p>
        </p:txBody>
      </p:sp>
      <p:sp>
        <p:nvSpPr>
          <p:cNvPr id="4" name="Titolo 1">
            <a:extLst>
              <a:ext uri="{FF2B5EF4-FFF2-40B4-BE49-F238E27FC236}">
                <a16:creationId xmlns:a16="http://schemas.microsoft.com/office/drawing/2014/main" id="{4FA65690-810D-418F-9297-649CC6283699}"/>
              </a:ext>
            </a:extLst>
          </p:cNvPr>
          <p:cNvSpPr txBox="1">
            <a:spLocks/>
          </p:cNvSpPr>
          <p:nvPr/>
        </p:nvSpPr>
        <p:spPr>
          <a:xfrm>
            <a:off x="0" y="234347"/>
            <a:ext cx="12192000" cy="901726"/>
          </a:xfrm>
          <a:prstGeom prst="rect">
            <a:avLst/>
          </a:prstGeom>
          <a:solidFill>
            <a:srgbClr val="4472C4"/>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4000" b="1" dirty="0">
                <a:solidFill>
                  <a:schemeClr val="bg1"/>
                </a:solidFill>
                <a:latin typeface="+mn-lt"/>
              </a:rPr>
              <a:t>LA GESTIONE DELLA COLLEGIALIÀ</a:t>
            </a:r>
          </a:p>
        </p:txBody>
      </p:sp>
    </p:spTree>
    <p:extLst>
      <p:ext uri="{BB962C8B-B14F-4D97-AF65-F5344CB8AC3E}">
        <p14:creationId xmlns:p14="http://schemas.microsoft.com/office/powerpoint/2010/main" val="36515932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2068A79-FD1A-400C-A06D-51EF0EDAB21F}"/>
              </a:ext>
            </a:extLst>
          </p:cNvPr>
          <p:cNvSpPr>
            <a:spLocks noGrp="1"/>
          </p:cNvSpPr>
          <p:nvPr>
            <p:ph idx="1"/>
          </p:nvPr>
        </p:nvSpPr>
        <p:spPr>
          <a:xfrm>
            <a:off x="358805" y="1358284"/>
            <a:ext cx="11341963" cy="4927107"/>
          </a:xfrm>
          <a:solidFill>
            <a:schemeClr val="accent3">
              <a:lumMod val="20000"/>
              <a:lumOff val="80000"/>
            </a:schemeClr>
          </a:solidFill>
        </p:spPr>
        <p:txBody>
          <a:bodyPr anchor="ctr">
            <a:normAutofit fontScale="92500" lnSpcReduction="20000"/>
          </a:bodyPr>
          <a:lstStyle/>
          <a:p>
            <a:pPr marL="0" indent="0">
              <a:buNone/>
            </a:pPr>
            <a:r>
              <a:rPr lang="it-IT" dirty="0"/>
              <a:t>L’avvio dei processi innovativi richiede necessariamente il coinvolgimento del dirigente. La presenza di un punto di riferimento unitario è fondamentale per sostenere le modifiche intervenute in campo valutativo. </a:t>
            </a:r>
          </a:p>
          <a:p>
            <a:pPr marL="0" indent="0">
              <a:buNone/>
            </a:pPr>
            <a:r>
              <a:rPr lang="it-IT" dirty="0"/>
              <a:t>Il Dirigente Scolastico è un leader educativo, capace di influire sulla qualità dei processi di apprendimento degli studenti e contemporaneamente di guidare tutta l’organizzazione scolastica a svilupparsi e innovarsi, apprendendo a propria volta dall’esperienza e dai processi di formazione continua.</a:t>
            </a:r>
          </a:p>
          <a:p>
            <a:pPr marL="0" indent="0">
              <a:buNone/>
            </a:pPr>
            <a:r>
              <a:rPr lang="it-IT" dirty="0"/>
              <a:t>Il leader di una scuola che si configura come comunità che apprende ha la capacità di:</a:t>
            </a:r>
          </a:p>
          <a:p>
            <a:pPr marL="0" indent="0">
              <a:buNone/>
            </a:pPr>
            <a:r>
              <a:rPr lang="it-IT" dirty="0"/>
              <a:t>- collaborare con i docenti nella progettazione, realizzazione e valutazione degli apprendimenti degli alunni (gestione del curricolo e dei processi di apprendimento);</a:t>
            </a:r>
          </a:p>
          <a:p>
            <a:pPr>
              <a:buFontTx/>
              <a:buChar char="-"/>
            </a:pPr>
            <a:r>
              <a:rPr lang="it-IT" dirty="0"/>
              <a:t>offrire ai docenti occasioni di sviluppo professionale, sostenerne la motivazione, promuovere un clima positivo.</a:t>
            </a:r>
          </a:p>
        </p:txBody>
      </p:sp>
      <p:sp>
        <p:nvSpPr>
          <p:cNvPr id="4" name="Titolo 1">
            <a:extLst>
              <a:ext uri="{FF2B5EF4-FFF2-40B4-BE49-F238E27FC236}">
                <a16:creationId xmlns:a16="http://schemas.microsoft.com/office/drawing/2014/main" id="{16D862A3-4D40-4F7F-B650-A371A0A24F08}"/>
              </a:ext>
            </a:extLst>
          </p:cNvPr>
          <p:cNvSpPr txBox="1">
            <a:spLocks/>
          </p:cNvSpPr>
          <p:nvPr/>
        </p:nvSpPr>
        <p:spPr>
          <a:xfrm>
            <a:off x="0" y="234347"/>
            <a:ext cx="12192000" cy="901726"/>
          </a:xfrm>
          <a:prstGeom prst="rect">
            <a:avLst/>
          </a:prstGeom>
          <a:solidFill>
            <a:srgbClr val="4472C4"/>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4000" b="1" dirty="0">
                <a:solidFill>
                  <a:schemeClr val="bg1"/>
                </a:solidFill>
                <a:latin typeface="+mn-lt"/>
              </a:rPr>
              <a:t>IL DIRIGENTE SCOLASTICO E LE INNOVAZIONI</a:t>
            </a:r>
          </a:p>
        </p:txBody>
      </p:sp>
    </p:spTree>
    <p:extLst>
      <p:ext uri="{BB962C8B-B14F-4D97-AF65-F5344CB8AC3E}">
        <p14:creationId xmlns:p14="http://schemas.microsoft.com/office/powerpoint/2010/main" val="18765826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B596625-B0F9-4A2B-A8B1-F74D7A138625}"/>
              </a:ext>
            </a:extLst>
          </p:cNvPr>
          <p:cNvSpPr>
            <a:spLocks noGrp="1"/>
          </p:cNvSpPr>
          <p:nvPr>
            <p:ph idx="1"/>
          </p:nvPr>
        </p:nvSpPr>
        <p:spPr>
          <a:xfrm>
            <a:off x="290004" y="1416213"/>
            <a:ext cx="11611992" cy="5060209"/>
          </a:xfrm>
          <a:solidFill>
            <a:schemeClr val="accent3">
              <a:lumMod val="20000"/>
              <a:lumOff val="80000"/>
            </a:schemeClr>
          </a:solidFill>
        </p:spPr>
        <p:txBody>
          <a:bodyPr>
            <a:normAutofit fontScale="85000" lnSpcReduction="20000"/>
          </a:bodyPr>
          <a:lstStyle/>
          <a:p>
            <a:pPr marL="0" indent="0">
              <a:buNone/>
            </a:pPr>
            <a:r>
              <a:rPr lang="it-IT" dirty="0"/>
              <a:t>Tra la leadership del dirigente e gli esiti formativi degli studenti c’è una stretta relazione.</a:t>
            </a:r>
          </a:p>
          <a:p>
            <a:pPr marL="0" indent="0">
              <a:buNone/>
            </a:pPr>
            <a:r>
              <a:rPr lang="it-IT" dirty="0"/>
              <a:t>Ogni cambiamento deve essere implementato dalle persone e per essere stabile e efficace richiede un coinvolgimento profondo e non solo un adattamento superficiale. </a:t>
            </a:r>
          </a:p>
          <a:p>
            <a:pPr marL="0" indent="0">
              <a:buNone/>
            </a:pPr>
            <a:r>
              <a:rPr lang="it-IT" dirty="0"/>
              <a:t>Realizzare il cambiamento implica intervenire a diversi livelli, che richiedono tempi e impegno di differente entità:</a:t>
            </a:r>
          </a:p>
          <a:p>
            <a:pPr marL="0" indent="0">
              <a:buNone/>
            </a:pPr>
            <a:r>
              <a:rPr lang="it-IT" dirty="0"/>
              <a:t>- le conoscenze delle persone si possono modificare abbastanza facilmente e in tempi relativamente brevi; </a:t>
            </a:r>
          </a:p>
          <a:p>
            <a:pPr marL="0" indent="0">
              <a:buNone/>
            </a:pPr>
            <a:r>
              <a:rPr lang="it-IT" dirty="0"/>
              <a:t>- gli atteggiamenti richiedono tempi un po’ più lunghi per modificarsi;</a:t>
            </a:r>
          </a:p>
          <a:p>
            <a:pPr marL="0" indent="0">
              <a:buNone/>
            </a:pPr>
            <a:r>
              <a:rPr lang="it-IT" dirty="0"/>
              <a:t>- i comportamenti individuali sono più resistenti al cambiamento e richiedono più tempo;</a:t>
            </a:r>
          </a:p>
          <a:p>
            <a:pPr marL="0" indent="0">
              <a:buNone/>
            </a:pPr>
            <a:r>
              <a:rPr lang="it-IT" dirty="0"/>
              <a:t>- i comportamenti del gruppo sono ancora più resistenti e hanno bisogno di tempi piuttosto lunghi.</a:t>
            </a:r>
          </a:p>
          <a:p>
            <a:pPr marL="0" indent="0">
              <a:buNone/>
            </a:pPr>
            <a:r>
              <a:rPr lang="it-IT" dirty="0"/>
              <a:t>I processi innovativi richiedono cambiamenti che toccano i comportamenti collettivi, pertanto nel presidiare e accompagnare la comunità scolastica alla vera attuazione dell’O.M. 172/20 occorrerà tener presente che non si possono realizzare modificazioni efficaci e durature se non si attenzionano alcuni aspetti collegati alla collegialità.</a:t>
            </a:r>
          </a:p>
        </p:txBody>
      </p:sp>
      <p:sp>
        <p:nvSpPr>
          <p:cNvPr id="4" name="Titolo 1">
            <a:extLst>
              <a:ext uri="{FF2B5EF4-FFF2-40B4-BE49-F238E27FC236}">
                <a16:creationId xmlns:a16="http://schemas.microsoft.com/office/drawing/2014/main" id="{CE2F6D3D-0666-4F6A-89BD-96EA07156FB2}"/>
              </a:ext>
            </a:extLst>
          </p:cNvPr>
          <p:cNvSpPr txBox="1">
            <a:spLocks/>
          </p:cNvSpPr>
          <p:nvPr/>
        </p:nvSpPr>
        <p:spPr>
          <a:xfrm>
            <a:off x="0" y="234347"/>
            <a:ext cx="12192000" cy="901726"/>
          </a:xfrm>
          <a:prstGeom prst="rect">
            <a:avLst/>
          </a:prstGeom>
          <a:solidFill>
            <a:srgbClr val="4472C4"/>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4000" b="1" dirty="0">
                <a:solidFill>
                  <a:schemeClr val="bg1"/>
                </a:solidFill>
                <a:latin typeface="+mn-lt"/>
              </a:rPr>
              <a:t>LA LEADERSHIP DEL DIRIGENTE</a:t>
            </a:r>
          </a:p>
        </p:txBody>
      </p:sp>
    </p:spTree>
    <p:extLst>
      <p:ext uri="{BB962C8B-B14F-4D97-AF65-F5344CB8AC3E}">
        <p14:creationId xmlns:p14="http://schemas.microsoft.com/office/powerpoint/2010/main" val="8870895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859DD9B-1015-4845-BE86-B124A66F0E6F}"/>
              </a:ext>
            </a:extLst>
          </p:cNvPr>
          <p:cNvSpPr>
            <a:spLocks noGrp="1"/>
          </p:cNvSpPr>
          <p:nvPr>
            <p:ph idx="1"/>
          </p:nvPr>
        </p:nvSpPr>
        <p:spPr>
          <a:xfrm>
            <a:off x="390617" y="1553592"/>
            <a:ext cx="11381173" cy="4542407"/>
          </a:xfrm>
          <a:solidFill>
            <a:schemeClr val="accent3">
              <a:lumMod val="20000"/>
              <a:lumOff val="80000"/>
            </a:schemeClr>
          </a:solidFill>
        </p:spPr>
        <p:txBody>
          <a:bodyPr anchor="ctr"/>
          <a:lstStyle/>
          <a:p>
            <a:pPr marL="0" indent="0">
              <a:buNone/>
            </a:pPr>
            <a:r>
              <a:rPr lang="it-IT" dirty="0"/>
              <a:t>Le Indicazioni Nazionali per il curricolo della scuola dell’infanzia e del primo ciclo d’istruzione indicano questo ruolo con chiarezza: </a:t>
            </a:r>
          </a:p>
          <a:p>
            <a:pPr marL="0" indent="0">
              <a:buNone/>
            </a:pPr>
            <a:r>
              <a:rPr lang="it-IT" i="1" dirty="0"/>
              <a:t>“ La costruzione di una comunità professionale ricca di relazioni, orientata all’innovazione e alla condivisione di conoscenze è stimolata dalla funzione di leadership educativa della dirigenza e dalla presenza di forme di coordinamento pedagogico”.</a:t>
            </a:r>
          </a:p>
          <a:p>
            <a:pPr marL="0" indent="0">
              <a:buNone/>
            </a:pPr>
            <a:endParaRPr lang="it-IT" dirty="0"/>
          </a:p>
        </p:txBody>
      </p:sp>
      <p:sp>
        <p:nvSpPr>
          <p:cNvPr id="4" name="Titolo 1">
            <a:extLst>
              <a:ext uri="{FF2B5EF4-FFF2-40B4-BE49-F238E27FC236}">
                <a16:creationId xmlns:a16="http://schemas.microsoft.com/office/drawing/2014/main" id="{C858FFE7-2431-4E81-9FCB-FC515382C141}"/>
              </a:ext>
            </a:extLst>
          </p:cNvPr>
          <p:cNvSpPr txBox="1">
            <a:spLocks/>
          </p:cNvSpPr>
          <p:nvPr/>
        </p:nvSpPr>
        <p:spPr>
          <a:xfrm>
            <a:off x="0" y="234347"/>
            <a:ext cx="12192000" cy="901726"/>
          </a:xfrm>
          <a:prstGeom prst="rect">
            <a:avLst/>
          </a:prstGeom>
          <a:solidFill>
            <a:srgbClr val="4472C4"/>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4000" b="1" dirty="0">
                <a:solidFill>
                  <a:schemeClr val="bg1"/>
                </a:solidFill>
                <a:latin typeface="+mn-lt"/>
              </a:rPr>
              <a:t>LA LEADERSHIP EDUCATIVA NELLE IN</a:t>
            </a:r>
          </a:p>
        </p:txBody>
      </p:sp>
    </p:spTree>
    <p:extLst>
      <p:ext uri="{BB962C8B-B14F-4D97-AF65-F5344CB8AC3E}">
        <p14:creationId xmlns:p14="http://schemas.microsoft.com/office/powerpoint/2010/main" val="11857684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A017EF8-52A1-42CF-9EB4-B62E77348810}"/>
              </a:ext>
            </a:extLst>
          </p:cNvPr>
          <p:cNvSpPr>
            <a:spLocks noGrp="1"/>
          </p:cNvSpPr>
          <p:nvPr>
            <p:ph idx="1"/>
          </p:nvPr>
        </p:nvSpPr>
        <p:spPr>
          <a:xfrm>
            <a:off x="452761" y="1450109"/>
            <a:ext cx="11363418" cy="4906241"/>
          </a:xfrm>
          <a:solidFill>
            <a:schemeClr val="accent3">
              <a:lumMod val="20000"/>
              <a:lumOff val="80000"/>
            </a:schemeClr>
          </a:solidFill>
        </p:spPr>
        <p:txBody>
          <a:bodyPr anchor="ctr"/>
          <a:lstStyle/>
          <a:p>
            <a:r>
              <a:rPr lang="it-IT" dirty="0"/>
              <a:t>L’azione dirigenziale del coordinamento e della direzione in merito all’attuazione dell’OM 172 prende forma attraverso una serie di azioni concrete, mirate principalmente all’attivazione dei processi decisionali, didattici, organizzativi.</a:t>
            </a:r>
          </a:p>
          <a:p>
            <a:r>
              <a:rPr lang="it-IT" dirty="0"/>
              <a:t>La cura dei processi qualitativi che deve informare l’azione complessiva del dirigente scolastico corrisponde con la capacità di mettere in piedi un’organizzazione flessibile e collaborativa, anche grazie al supporto della struttura intermedia (staff, funzioni strumentali, commissione valutazione/PTOF, …). </a:t>
            </a:r>
          </a:p>
        </p:txBody>
      </p:sp>
      <p:sp>
        <p:nvSpPr>
          <p:cNvPr id="4" name="Titolo 1">
            <a:extLst>
              <a:ext uri="{FF2B5EF4-FFF2-40B4-BE49-F238E27FC236}">
                <a16:creationId xmlns:a16="http://schemas.microsoft.com/office/drawing/2014/main" id="{FDBD8621-0C4A-42D9-98CD-9C28E95115BC}"/>
              </a:ext>
            </a:extLst>
          </p:cNvPr>
          <p:cNvSpPr txBox="1">
            <a:spLocks/>
          </p:cNvSpPr>
          <p:nvPr/>
        </p:nvSpPr>
        <p:spPr>
          <a:xfrm>
            <a:off x="0" y="234347"/>
            <a:ext cx="12192000" cy="901726"/>
          </a:xfrm>
          <a:prstGeom prst="rect">
            <a:avLst/>
          </a:prstGeom>
          <a:solidFill>
            <a:srgbClr val="4472C4"/>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4000" b="1" dirty="0">
                <a:solidFill>
                  <a:schemeClr val="bg1"/>
                </a:solidFill>
                <a:latin typeface="+mn-lt"/>
              </a:rPr>
              <a:t>L’AZIONE DI COORDINAMENTO</a:t>
            </a:r>
          </a:p>
        </p:txBody>
      </p:sp>
    </p:spTree>
    <p:extLst>
      <p:ext uri="{BB962C8B-B14F-4D97-AF65-F5344CB8AC3E}">
        <p14:creationId xmlns:p14="http://schemas.microsoft.com/office/powerpoint/2010/main" val="21765126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259A2630-4EE5-4E85-9E37-B6DD5FF6724A}"/>
              </a:ext>
            </a:extLst>
          </p:cNvPr>
          <p:cNvSpPr>
            <a:spLocks noGrp="1"/>
          </p:cNvSpPr>
          <p:nvPr>
            <p:ph idx="1"/>
          </p:nvPr>
        </p:nvSpPr>
        <p:spPr>
          <a:xfrm>
            <a:off x="443883" y="1464817"/>
            <a:ext cx="11354540" cy="4963692"/>
          </a:xfrm>
          <a:solidFill>
            <a:schemeClr val="accent3">
              <a:lumMod val="20000"/>
              <a:lumOff val="80000"/>
            </a:schemeClr>
          </a:solidFill>
        </p:spPr>
        <p:txBody>
          <a:bodyPr anchor="ctr"/>
          <a:lstStyle/>
          <a:p>
            <a:pPr marL="0" indent="0">
              <a:buNone/>
            </a:pPr>
            <a:r>
              <a:rPr lang="it-IT" dirty="0"/>
              <a:t>Un efficace coordinamento deve permettere:</a:t>
            </a:r>
          </a:p>
          <a:p>
            <a:pPr marL="0" indent="0">
              <a:buNone/>
            </a:pPr>
            <a:r>
              <a:rPr lang="it-IT" dirty="0"/>
              <a:t>- un continuo scambio di idee tra i soggetti dell’organizzazione scolastica attraverso l’attivazione di un’adeguata comunicazione interna;</a:t>
            </a:r>
          </a:p>
          <a:p>
            <a:pPr marL="0" indent="0">
              <a:buNone/>
            </a:pPr>
            <a:r>
              <a:rPr lang="it-IT" dirty="0"/>
              <a:t>- possibilità per il dirigente di avere la visione dell’avanzamento di tutte le azioni dei soggetti operativi attraverso un sistema di rendicontabilità strutturata.</a:t>
            </a:r>
          </a:p>
        </p:txBody>
      </p:sp>
      <p:sp>
        <p:nvSpPr>
          <p:cNvPr id="4" name="Titolo 1">
            <a:extLst>
              <a:ext uri="{FF2B5EF4-FFF2-40B4-BE49-F238E27FC236}">
                <a16:creationId xmlns:a16="http://schemas.microsoft.com/office/drawing/2014/main" id="{9AFB08C8-DAC6-4B66-A339-124A392748C9}"/>
              </a:ext>
            </a:extLst>
          </p:cNvPr>
          <p:cNvSpPr txBox="1">
            <a:spLocks/>
          </p:cNvSpPr>
          <p:nvPr/>
        </p:nvSpPr>
        <p:spPr>
          <a:xfrm>
            <a:off x="0" y="234347"/>
            <a:ext cx="12192000" cy="901726"/>
          </a:xfrm>
          <a:prstGeom prst="rect">
            <a:avLst/>
          </a:prstGeom>
          <a:solidFill>
            <a:srgbClr val="4472C4"/>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4000" b="1" dirty="0">
                <a:solidFill>
                  <a:schemeClr val="bg1"/>
                </a:solidFill>
                <a:latin typeface="+mn-lt"/>
              </a:rPr>
              <a:t>IL COORDINAMENTO EFFICACE</a:t>
            </a:r>
          </a:p>
        </p:txBody>
      </p:sp>
    </p:spTree>
    <p:extLst>
      <p:ext uri="{BB962C8B-B14F-4D97-AF65-F5344CB8AC3E}">
        <p14:creationId xmlns:p14="http://schemas.microsoft.com/office/powerpoint/2010/main" val="9515970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8">
            <a:extLst>
              <a:ext uri="{FF2B5EF4-FFF2-40B4-BE49-F238E27FC236}">
                <a16:creationId xmlns:a16="http://schemas.microsoft.com/office/drawing/2014/main" id="{BBBD739F-DA45-F74C-816B-9CE31FE1C97A}"/>
              </a:ext>
            </a:extLst>
          </p:cNvPr>
          <p:cNvSpPr>
            <a:spLocks noGrp="1" noChangeArrowheads="1"/>
          </p:cNvSpPr>
          <p:nvPr>
            <p:ph type="title"/>
          </p:nvPr>
        </p:nvSpPr>
        <p:spPr bwMode="auto">
          <a:xfrm>
            <a:off x="305697" y="901691"/>
            <a:ext cx="3808519" cy="5218545"/>
          </a:xfrm>
          <a:solidFill>
            <a:srgbClr val="4472C4"/>
          </a:solidFill>
        </p:spPr>
        <p:txBody>
          <a:bodyPr vert="horz" lIns="91440" tIns="45720" rIns="91440" bIns="45720" numCol="1" rtlCol="0" anchor="ctr" anchorCtr="0" compatLnSpc="1">
            <a:prstTxWarp prst="textNoShape">
              <a:avLst/>
            </a:prstTxWarp>
            <a:noAutofit/>
          </a:bodyPr>
          <a:lstStyle/>
          <a:p>
            <a:r>
              <a:rPr lang="en-US" altLang="it-IT" b="1" dirty="0">
                <a:solidFill>
                  <a:schemeClr val="bg1"/>
                </a:solidFill>
                <a:latin typeface="+mn-lt"/>
              </a:rPr>
              <a:t>IL GRUPPO </a:t>
            </a:r>
            <a:br>
              <a:rPr lang="en-US" altLang="it-IT" b="1" dirty="0">
                <a:solidFill>
                  <a:schemeClr val="bg1"/>
                </a:solidFill>
                <a:latin typeface="+mn-lt"/>
              </a:rPr>
            </a:br>
            <a:r>
              <a:rPr lang="en-US" altLang="it-IT" b="1" dirty="0">
                <a:solidFill>
                  <a:schemeClr val="bg1"/>
                </a:solidFill>
                <a:latin typeface="+mn-lt"/>
              </a:rPr>
              <a:t>DI </a:t>
            </a:r>
            <a:r>
              <a:rPr lang="it-IT" altLang="it-IT" b="1" dirty="0">
                <a:solidFill>
                  <a:schemeClr val="bg1"/>
                </a:solidFill>
                <a:latin typeface="+mn-lt"/>
              </a:rPr>
              <a:t>LAVORO -</a:t>
            </a:r>
            <a:br>
              <a:rPr lang="it-IT" altLang="it-IT" b="1" dirty="0">
                <a:solidFill>
                  <a:schemeClr val="bg1"/>
                </a:solidFill>
                <a:latin typeface="+mn-lt"/>
              </a:rPr>
            </a:br>
            <a:r>
              <a:rPr lang="it-IT" altLang="it-IT" b="1" dirty="0">
                <a:solidFill>
                  <a:schemeClr val="bg1"/>
                </a:solidFill>
                <a:latin typeface="+mn-lt"/>
              </a:rPr>
              <a:t>Decreto dipartimentale </a:t>
            </a:r>
            <a:br>
              <a:rPr lang="it-IT" altLang="it-IT" b="1" dirty="0">
                <a:solidFill>
                  <a:schemeClr val="bg1"/>
                </a:solidFill>
                <a:latin typeface="+mn-lt"/>
              </a:rPr>
            </a:br>
            <a:r>
              <a:rPr lang="it-IT" altLang="it-IT" b="1" dirty="0">
                <a:solidFill>
                  <a:schemeClr val="bg1"/>
                </a:solidFill>
                <a:latin typeface="+mn-lt"/>
              </a:rPr>
              <a:t>n. 1780 -6/10/2021</a:t>
            </a:r>
            <a:endParaRPr lang="it-IT" altLang="it-IT" b="1" kern="1200" dirty="0">
              <a:solidFill>
                <a:schemeClr val="bg1"/>
              </a:solidFill>
              <a:latin typeface="+mn-lt"/>
            </a:endParaRPr>
          </a:p>
        </p:txBody>
      </p:sp>
      <p:graphicFrame>
        <p:nvGraphicFramePr>
          <p:cNvPr id="2" name="Tabella 1">
            <a:extLst>
              <a:ext uri="{FF2B5EF4-FFF2-40B4-BE49-F238E27FC236}">
                <a16:creationId xmlns:a16="http://schemas.microsoft.com/office/drawing/2014/main" id="{0DF74630-1B58-FA4D-A87E-D8230EB7B9A8}"/>
              </a:ext>
            </a:extLst>
          </p:cNvPr>
          <p:cNvGraphicFramePr>
            <a:graphicFrameLocks noGrp="1"/>
          </p:cNvGraphicFramePr>
          <p:nvPr>
            <p:extLst>
              <p:ext uri="{D42A27DB-BD31-4B8C-83A1-F6EECF244321}">
                <p14:modId xmlns:p14="http://schemas.microsoft.com/office/powerpoint/2010/main" val="2451404650"/>
              </p:ext>
            </p:extLst>
          </p:nvPr>
        </p:nvGraphicFramePr>
        <p:xfrm>
          <a:off x="4276437" y="301532"/>
          <a:ext cx="7708418" cy="6418864"/>
        </p:xfrm>
        <a:graphic>
          <a:graphicData uri="http://schemas.openxmlformats.org/drawingml/2006/table">
            <a:tbl>
              <a:tblPr bandRow="1">
                <a:tableStyleId>{5C22544A-7EE6-4342-B048-85BDC9FD1C3A}</a:tableStyleId>
              </a:tblPr>
              <a:tblGrid>
                <a:gridCol w="7708418">
                  <a:extLst>
                    <a:ext uri="{9D8B030D-6E8A-4147-A177-3AD203B41FA5}">
                      <a16:colId xmlns:a16="http://schemas.microsoft.com/office/drawing/2014/main" val="4165192075"/>
                    </a:ext>
                  </a:extLst>
                </a:gridCol>
              </a:tblGrid>
              <a:tr h="64188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000" b="1" dirty="0"/>
                        <a:t>Dott.ssa Anna Rosa Cicala Presidente</a:t>
                      </a:r>
                      <a:r>
                        <a:rPr lang="it-IT" sz="2000" dirty="0"/>
                        <a:t>– Dirigente Ufficio II del</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2000" dirty="0"/>
                        <a:t>Dipartimento per il sistema educativo di istruzione e formazione</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2000" b="1" dirty="0"/>
                        <a:t>Prof.ssa Elisabetta Nigris Coordinatore </a:t>
                      </a:r>
                      <a:r>
                        <a:rPr lang="it-IT" sz="2000" dirty="0"/>
                        <a:t>- Università degli Studi Bicocca – Milano </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2000" b="1" dirty="0"/>
                        <a:t>Prof.ssa Gabriella Agrusti </a:t>
                      </a:r>
                      <a:r>
                        <a:rPr lang="it-IT" sz="2000" dirty="0"/>
                        <a:t>- LUMSA – Roma </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2000" b="1" dirty="0"/>
                        <a:t>Dott.ssa Franca Da Re </a:t>
                      </a:r>
                      <a:r>
                        <a:rPr lang="it-IT" sz="2000" dirty="0"/>
                        <a:t>– dirigente tecnico – USR Veneto </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2000" b="1" dirty="0"/>
                        <a:t>Dott.ssa Michela Freddano </a:t>
                      </a:r>
                      <a:r>
                        <a:rPr lang="it-IT" sz="2000" dirty="0"/>
                        <a:t>- INVALSI </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2000" b="1" dirty="0"/>
                        <a:t>Dott.ssa Daniela Marrocchi </a:t>
                      </a:r>
                      <a:r>
                        <a:rPr lang="it-IT" sz="2000" dirty="0"/>
                        <a:t>– Dirigente tecnico – DGOSVI </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2000" b="1" dirty="0"/>
                        <a:t>Dott.ssa Laura Parigi </a:t>
                      </a:r>
                      <a:r>
                        <a:rPr lang="it-IT" sz="2000" dirty="0"/>
                        <a:t>- INDIRE </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2000" b="1" dirty="0"/>
                        <a:t>Dott. Giuseppe Pierro </a:t>
                      </a:r>
                      <a:r>
                        <a:rPr lang="it-IT" sz="2000" dirty="0"/>
                        <a:t>- Dirigente Ufficio formazione personale scolastico – DGPER </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2000" b="1" dirty="0"/>
                        <a:t>Dott.ssa Milena Piscozzo - </a:t>
                      </a:r>
                      <a:r>
                        <a:rPr lang="it-IT" sz="2000" dirty="0"/>
                        <a:t>Dirigente scolastico – IC Riccardo Massa – Milano </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2000" b="1" dirty="0"/>
                        <a:t>Dott.ssa Ketty Savioli </a:t>
                      </a:r>
                      <a:r>
                        <a:rPr lang="it-IT" sz="2000" dirty="0"/>
                        <a:t>- Docente scuola primaria – IC Chieri III – Chieri (TO) </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2000" b="1" dirty="0"/>
                        <a:t>Dott.ssa Maria Rosa Silvestro </a:t>
                      </a:r>
                      <a:r>
                        <a:rPr lang="it-IT" sz="2000" dirty="0"/>
                        <a:t>– dirigente tecnico – DGOSVI </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2000" b="1" dirty="0"/>
                        <a:t>Dott.ssa Sonia Sorgato </a:t>
                      </a:r>
                      <a:r>
                        <a:rPr lang="it-IT" sz="2000" dirty="0"/>
                        <a:t>- Docente di scuola primaria – IC Perasso – Milano </a:t>
                      </a:r>
                      <a:endParaRPr lang="it-IT" sz="2000" i="1" dirty="0"/>
                    </a:p>
                  </a:txBody>
                  <a:tcPr anchor="ctr">
                    <a:lnL w="12700" cap="flat" cmpd="sng" algn="ctr">
                      <a:noFill/>
                      <a:prstDash val="solid"/>
                      <a:round/>
                      <a:headEnd type="none" w="med" len="med"/>
                      <a:tailEnd type="none" w="med" len="med"/>
                    </a:lnL>
                  </a:tcPr>
                </a:tc>
                <a:extLst>
                  <a:ext uri="{0D108BD9-81ED-4DB2-BD59-A6C34878D82A}">
                    <a16:rowId xmlns:a16="http://schemas.microsoft.com/office/drawing/2014/main" val="2031479763"/>
                  </a:ext>
                </a:extLst>
              </a:tr>
            </a:tbl>
          </a:graphicData>
        </a:graphic>
      </p:graphicFrame>
    </p:spTree>
    <p:extLst>
      <p:ext uri="{BB962C8B-B14F-4D97-AF65-F5344CB8AC3E}">
        <p14:creationId xmlns:p14="http://schemas.microsoft.com/office/powerpoint/2010/main" val="2351669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EE0116C-E54D-460D-B254-E0BA81BD38C0}"/>
              </a:ext>
            </a:extLst>
          </p:cNvPr>
          <p:cNvSpPr>
            <a:spLocks noGrp="1"/>
          </p:cNvSpPr>
          <p:nvPr>
            <p:ph idx="1"/>
          </p:nvPr>
        </p:nvSpPr>
        <p:spPr>
          <a:xfrm>
            <a:off x="421200" y="1512000"/>
            <a:ext cx="11286837" cy="4959667"/>
          </a:xfrm>
          <a:solidFill>
            <a:schemeClr val="accent3">
              <a:lumMod val="20000"/>
              <a:lumOff val="80000"/>
            </a:schemeClr>
          </a:solidFill>
        </p:spPr>
        <p:txBody>
          <a:bodyPr>
            <a:normAutofit/>
          </a:bodyPr>
          <a:lstStyle/>
          <a:p>
            <a:pPr marL="0" indent="0" algn="ctr">
              <a:buNone/>
            </a:pPr>
            <a:endParaRPr lang="it-IT" sz="3000" b="1" dirty="0"/>
          </a:p>
          <a:p>
            <a:pPr marL="0" indent="0" algn="just">
              <a:buNone/>
            </a:pPr>
            <a:r>
              <a:rPr lang="it-IT" sz="2400" b="1" i="1" dirty="0"/>
              <a:t>6</a:t>
            </a:r>
            <a:r>
              <a:rPr lang="it-IT" sz="2400" dirty="0"/>
              <a:t>. I giudizi descrittivi da riportare nel documento di valutazione sono correlati ai seguenti livelli di apprendimento, in coerenza con i livelli e i descrittori adottati nel Modello di certificazione delle competenze, e riferiti alle dimensioni indicate nelle Linee guida: </a:t>
            </a:r>
          </a:p>
          <a:p>
            <a:pPr marL="1798638" indent="-508000" algn="just">
              <a:lnSpc>
                <a:spcPct val="120000"/>
              </a:lnSpc>
              <a:spcBef>
                <a:spcPts val="0"/>
              </a:spcBef>
              <a:buAutoNum type="alphaLcParenR"/>
            </a:pPr>
            <a:r>
              <a:rPr lang="it-IT" sz="2400" dirty="0"/>
              <a:t>In via di prima acquisizione </a:t>
            </a:r>
          </a:p>
          <a:p>
            <a:pPr marL="1798638" indent="-508000" algn="just">
              <a:lnSpc>
                <a:spcPct val="120000"/>
              </a:lnSpc>
              <a:spcBef>
                <a:spcPts val="0"/>
              </a:spcBef>
              <a:buAutoNum type="alphaLcParenR"/>
            </a:pPr>
            <a:r>
              <a:rPr lang="it-IT" sz="2400" dirty="0"/>
              <a:t>Base </a:t>
            </a:r>
          </a:p>
          <a:p>
            <a:pPr marL="1798638" indent="-508000" algn="just">
              <a:lnSpc>
                <a:spcPct val="120000"/>
              </a:lnSpc>
              <a:spcBef>
                <a:spcPts val="0"/>
              </a:spcBef>
              <a:buAutoNum type="alphaLcParenR"/>
            </a:pPr>
            <a:r>
              <a:rPr lang="it-IT" sz="2400" dirty="0"/>
              <a:t>Intermedio </a:t>
            </a:r>
          </a:p>
          <a:p>
            <a:pPr marL="1798638" indent="-508000" algn="just">
              <a:lnSpc>
                <a:spcPct val="120000"/>
              </a:lnSpc>
              <a:spcBef>
                <a:spcPts val="0"/>
              </a:spcBef>
              <a:buAutoNum type="alphaLcParenR"/>
            </a:pPr>
            <a:r>
              <a:rPr lang="it-IT" sz="2400" dirty="0"/>
              <a:t>Avanzato </a:t>
            </a:r>
          </a:p>
          <a:p>
            <a:pPr marL="0" indent="0" algn="just">
              <a:lnSpc>
                <a:spcPct val="120000"/>
              </a:lnSpc>
              <a:spcBef>
                <a:spcPts val="0"/>
              </a:spcBef>
              <a:buNone/>
            </a:pPr>
            <a:endParaRPr lang="it-IT" sz="2400" dirty="0"/>
          </a:p>
          <a:p>
            <a:pPr marL="0" indent="0" algn="just">
              <a:buNone/>
            </a:pPr>
            <a:r>
              <a:rPr lang="it-IT" sz="2400" b="1" i="1" dirty="0"/>
              <a:t>7</a:t>
            </a:r>
            <a:r>
              <a:rPr lang="it-IT" sz="2400" dirty="0"/>
              <a:t>. L’Istituzione scolastica elabora i criteri di valutazione, da inserire nel piano triennale dell’offerta formativa.</a:t>
            </a:r>
          </a:p>
        </p:txBody>
      </p:sp>
      <p:sp>
        <p:nvSpPr>
          <p:cNvPr id="4" name="Titolo 1">
            <a:extLst>
              <a:ext uri="{FF2B5EF4-FFF2-40B4-BE49-F238E27FC236}">
                <a16:creationId xmlns:a16="http://schemas.microsoft.com/office/drawing/2014/main" id="{D63B52D9-6CCA-4B8C-9B81-B39C48281888}"/>
              </a:ext>
            </a:extLst>
          </p:cNvPr>
          <p:cNvSpPr>
            <a:spLocks noGrp="1"/>
          </p:cNvSpPr>
          <p:nvPr>
            <p:ph type="title"/>
          </p:nvPr>
        </p:nvSpPr>
        <p:spPr>
          <a:xfrm>
            <a:off x="0" y="234347"/>
            <a:ext cx="12192000" cy="901726"/>
          </a:xfrm>
          <a:solidFill>
            <a:srgbClr val="4472C4"/>
          </a:solidFill>
          <a:ln>
            <a:solidFill>
              <a:schemeClr val="accent1"/>
            </a:solidFill>
          </a:ln>
        </p:spPr>
        <p:txBody>
          <a:bodyPr>
            <a:normAutofit fontScale="90000"/>
          </a:bodyPr>
          <a:lstStyle/>
          <a:p>
            <a:pPr marL="0" indent="0" algn="ctr">
              <a:lnSpc>
                <a:spcPct val="100000"/>
              </a:lnSpc>
              <a:spcBef>
                <a:spcPct val="0"/>
              </a:spcBef>
              <a:buNone/>
            </a:pPr>
            <a:r>
              <a:rPr lang="it-IT" sz="4000" b="1" dirty="0">
                <a:solidFill>
                  <a:schemeClr val="bg1"/>
                </a:solidFill>
                <a:latin typeface="+mn-lt"/>
                <a:ea typeface="+mj-ea"/>
                <a:cs typeface="+mj-cs"/>
              </a:rPr>
              <a:t>ART. 3 </a:t>
            </a:r>
            <a:br>
              <a:rPr lang="it-IT" sz="4000" b="1" dirty="0">
                <a:solidFill>
                  <a:schemeClr val="bg1"/>
                </a:solidFill>
                <a:latin typeface="+mn-lt"/>
                <a:ea typeface="+mj-ea"/>
                <a:cs typeface="+mj-cs"/>
              </a:rPr>
            </a:br>
            <a:r>
              <a:rPr lang="it-IT" sz="4000" b="1" dirty="0">
                <a:solidFill>
                  <a:schemeClr val="bg1"/>
                </a:solidFill>
                <a:latin typeface="+mn-lt"/>
                <a:ea typeface="+mj-ea"/>
                <a:cs typeface="+mj-cs"/>
              </a:rPr>
              <a:t>MODALITÀ DI VALUTAZIONE DEGLI APPRENDIMENTI</a:t>
            </a:r>
          </a:p>
        </p:txBody>
      </p:sp>
    </p:spTree>
    <p:extLst>
      <p:ext uri="{BB962C8B-B14F-4D97-AF65-F5344CB8AC3E}">
        <p14:creationId xmlns:p14="http://schemas.microsoft.com/office/powerpoint/2010/main" val="1122943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EE0116C-E54D-460D-B254-E0BA81BD38C0}"/>
              </a:ext>
            </a:extLst>
          </p:cNvPr>
          <p:cNvSpPr>
            <a:spLocks noGrp="1"/>
          </p:cNvSpPr>
          <p:nvPr>
            <p:ph idx="1"/>
          </p:nvPr>
        </p:nvSpPr>
        <p:spPr>
          <a:xfrm>
            <a:off x="421200" y="1512000"/>
            <a:ext cx="11496582" cy="4959667"/>
          </a:xfrm>
          <a:solidFill>
            <a:schemeClr val="accent3">
              <a:lumMod val="20000"/>
              <a:lumOff val="80000"/>
            </a:schemeClr>
          </a:solidFill>
        </p:spPr>
        <p:txBody>
          <a:bodyPr>
            <a:normAutofit fontScale="77500" lnSpcReduction="20000"/>
          </a:bodyPr>
          <a:lstStyle/>
          <a:p>
            <a:pPr marL="0" indent="0" algn="ctr">
              <a:buNone/>
            </a:pPr>
            <a:endParaRPr lang="it-IT" sz="3100" b="1" dirty="0"/>
          </a:p>
          <a:p>
            <a:pPr marL="0" indent="0" algn="just">
              <a:buNone/>
            </a:pPr>
            <a:r>
              <a:rPr lang="it-IT" sz="2900" b="1" i="1" dirty="0"/>
              <a:t>8</a:t>
            </a:r>
            <a:r>
              <a:rPr lang="it-IT" sz="2900" dirty="0"/>
              <a:t>. La descrizione del processo e del livello globale di sviluppo degli apprendimenti, la valutazione del comportamento e dell’insegnamento della religione cattolica o dell’attività alternativa restano disciplinati dall’articolo 2, commi 3, 5 e 7 del </a:t>
            </a:r>
            <a:r>
              <a:rPr lang="it-IT" sz="2900" u="sng" dirty="0"/>
              <a:t>Decreto valutazione</a:t>
            </a:r>
            <a:r>
              <a:rPr lang="it-IT" sz="2900" dirty="0"/>
              <a:t>.</a:t>
            </a:r>
          </a:p>
          <a:p>
            <a:pPr marL="0" indent="0" algn="just">
              <a:buNone/>
            </a:pPr>
            <a:endParaRPr lang="it-IT" sz="2900" dirty="0"/>
          </a:p>
          <a:p>
            <a:pPr marL="0" indent="0" algn="just">
              <a:buNone/>
            </a:pPr>
            <a:r>
              <a:rPr lang="it-IT" sz="2900" i="1" dirty="0"/>
              <a:t>Decreto valutazione</a:t>
            </a:r>
          </a:p>
          <a:p>
            <a:pPr marL="0" indent="0" algn="just">
              <a:buNone/>
            </a:pPr>
            <a:r>
              <a:rPr lang="it-IT" b="1" i="1" dirty="0"/>
              <a:t>3</a:t>
            </a:r>
            <a:r>
              <a:rPr lang="it-IT" i="1" dirty="0"/>
              <a:t>. (…) La valutazione è integrata dalla descrizione del processo e del livello globale di sviluppo degli apprendimenti raggiunto. </a:t>
            </a:r>
          </a:p>
          <a:p>
            <a:pPr marL="0" indent="0" algn="just">
              <a:buNone/>
            </a:pPr>
            <a:r>
              <a:rPr lang="it-IT" b="1" i="1" dirty="0"/>
              <a:t>5</a:t>
            </a:r>
            <a:r>
              <a:rPr lang="it-IT" i="1" dirty="0"/>
              <a:t>. La valutazione del comportamento dell'alunna e dell'alunno viene espressa collegialmente dai docenti attraverso un giudizio sintetico riportato nel documento di valutazione (…)</a:t>
            </a:r>
          </a:p>
          <a:p>
            <a:pPr marL="0" indent="0" algn="just">
              <a:buNone/>
            </a:pPr>
            <a:r>
              <a:rPr lang="it-IT" b="1" i="1" dirty="0"/>
              <a:t>7</a:t>
            </a:r>
            <a:r>
              <a:rPr lang="it-IT" i="1" dirty="0"/>
              <a:t>. Fermo restando quanto previsto dall'articolo 309 del decreto legislativo 16 aprile 1994, n. 297 relativamente alla valutazione dell'insegnamento della religione cattolica, la valutazione delle attività alternative, per le alunne e gli alunni che se ne avvalgono, è resa su una nota distinta con giudizio sintetico sull'interesse manifestato e i livelli di apprendimento conseguiti. </a:t>
            </a:r>
          </a:p>
        </p:txBody>
      </p:sp>
      <p:sp>
        <p:nvSpPr>
          <p:cNvPr id="4" name="Titolo 1">
            <a:extLst>
              <a:ext uri="{FF2B5EF4-FFF2-40B4-BE49-F238E27FC236}">
                <a16:creationId xmlns:a16="http://schemas.microsoft.com/office/drawing/2014/main" id="{4DF3E5A5-DE1F-44BA-BE6A-A14663BA4884}"/>
              </a:ext>
            </a:extLst>
          </p:cNvPr>
          <p:cNvSpPr>
            <a:spLocks noGrp="1"/>
          </p:cNvSpPr>
          <p:nvPr>
            <p:ph type="title"/>
          </p:nvPr>
        </p:nvSpPr>
        <p:spPr>
          <a:xfrm>
            <a:off x="0" y="234347"/>
            <a:ext cx="12192000" cy="901726"/>
          </a:xfrm>
          <a:solidFill>
            <a:srgbClr val="4472C4"/>
          </a:solidFill>
          <a:ln>
            <a:solidFill>
              <a:schemeClr val="accent1"/>
            </a:solidFill>
          </a:ln>
        </p:spPr>
        <p:txBody>
          <a:bodyPr>
            <a:normAutofit fontScale="90000"/>
          </a:bodyPr>
          <a:lstStyle/>
          <a:p>
            <a:pPr marL="0" indent="0" algn="ctr">
              <a:lnSpc>
                <a:spcPct val="100000"/>
              </a:lnSpc>
              <a:spcBef>
                <a:spcPct val="0"/>
              </a:spcBef>
              <a:buNone/>
            </a:pPr>
            <a:r>
              <a:rPr lang="it-IT" sz="4000" b="1" dirty="0">
                <a:solidFill>
                  <a:schemeClr val="bg1"/>
                </a:solidFill>
                <a:latin typeface="+mn-lt"/>
                <a:ea typeface="+mj-ea"/>
                <a:cs typeface="+mj-cs"/>
              </a:rPr>
              <a:t>ART. 3 </a:t>
            </a:r>
            <a:br>
              <a:rPr lang="it-IT" sz="4000" b="1" dirty="0">
                <a:solidFill>
                  <a:schemeClr val="bg1"/>
                </a:solidFill>
                <a:latin typeface="+mn-lt"/>
                <a:ea typeface="+mj-ea"/>
                <a:cs typeface="+mj-cs"/>
              </a:rPr>
            </a:br>
            <a:r>
              <a:rPr lang="it-IT" sz="4000" b="1" dirty="0">
                <a:solidFill>
                  <a:schemeClr val="bg1"/>
                </a:solidFill>
                <a:latin typeface="+mn-lt"/>
                <a:ea typeface="+mj-ea"/>
                <a:cs typeface="+mj-cs"/>
              </a:rPr>
              <a:t>MODALITÀ DI VALUTAZIONE DEGLI APPRENDIMENTI</a:t>
            </a:r>
          </a:p>
        </p:txBody>
      </p:sp>
    </p:spTree>
    <p:extLst>
      <p:ext uri="{BB962C8B-B14F-4D97-AF65-F5344CB8AC3E}">
        <p14:creationId xmlns:p14="http://schemas.microsoft.com/office/powerpoint/2010/main" val="2958575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CA0DF49-479E-4BC6-9D64-A61B2B7FBAFF}"/>
              </a:ext>
            </a:extLst>
          </p:cNvPr>
          <p:cNvSpPr>
            <a:spLocks noGrp="1"/>
          </p:cNvSpPr>
          <p:nvPr>
            <p:ph idx="1"/>
          </p:nvPr>
        </p:nvSpPr>
        <p:spPr>
          <a:xfrm>
            <a:off x="421200" y="1512000"/>
            <a:ext cx="11388437" cy="4855457"/>
          </a:xfrm>
          <a:solidFill>
            <a:schemeClr val="accent3">
              <a:lumMod val="20000"/>
              <a:lumOff val="80000"/>
            </a:schemeClr>
          </a:solidFill>
        </p:spPr>
        <p:txBody>
          <a:bodyPr>
            <a:normAutofit/>
          </a:bodyPr>
          <a:lstStyle/>
          <a:p>
            <a:pPr marL="0" indent="0" algn="just">
              <a:buNone/>
            </a:pPr>
            <a:r>
              <a:rPr lang="it-IT" dirty="0"/>
              <a:t>Le Linee guida sono parte integrante dell’ordinanza, individuano elementi funzionali alla costruzione del documento di valutazione.</a:t>
            </a:r>
          </a:p>
          <a:p>
            <a:pPr marL="0" indent="0" algn="just">
              <a:buNone/>
            </a:pPr>
            <a:r>
              <a:rPr lang="it-IT" dirty="0"/>
              <a:t>In sintesi :</a:t>
            </a:r>
          </a:p>
          <a:p>
            <a:pPr algn="just"/>
            <a:r>
              <a:rPr lang="it-IT" b="1" dirty="0"/>
              <a:t>la valutazione ha funzione formativa </a:t>
            </a:r>
            <a:r>
              <a:rPr lang="it-IT" dirty="0"/>
              <a:t>- valutazione per l’apprendimento</a:t>
            </a:r>
          </a:p>
          <a:p>
            <a:pPr algn="just"/>
            <a:r>
              <a:rPr lang="it-IT" b="1" dirty="0"/>
              <a:t>la valutazione consente di rappresentare, in trasparenza, gli articolati processi cognitivi e meta-cognitivi, emotivi e sociali </a:t>
            </a:r>
            <a:r>
              <a:rPr lang="it-IT" dirty="0"/>
              <a:t>attraverso i quali si manifestano i risultati degli apprendimenti. </a:t>
            </a:r>
          </a:p>
          <a:p>
            <a:pPr algn="just"/>
            <a:r>
              <a:rPr lang="it-IT" dirty="0"/>
              <a:t>Chiarimenti per procedere all’elaborazione del giudizio descrittivo e per facilitare i docenti nell’individuare quali obiettivi di apprendimento sono esplicito oggetto di valutazione per ogni classe e ogni disciplina.</a:t>
            </a:r>
          </a:p>
          <a:p>
            <a:pPr algn="just"/>
            <a:endParaRPr lang="it-IT" dirty="0"/>
          </a:p>
          <a:p>
            <a:pPr algn="just"/>
            <a:endParaRPr lang="it-IT" dirty="0"/>
          </a:p>
        </p:txBody>
      </p:sp>
      <p:sp>
        <p:nvSpPr>
          <p:cNvPr id="4" name="Titolo 1">
            <a:extLst>
              <a:ext uri="{FF2B5EF4-FFF2-40B4-BE49-F238E27FC236}">
                <a16:creationId xmlns:a16="http://schemas.microsoft.com/office/drawing/2014/main" id="{16CE3785-1B3F-4E4C-8E7C-CDDD768BF3B4}"/>
              </a:ext>
            </a:extLst>
          </p:cNvPr>
          <p:cNvSpPr txBox="1">
            <a:spLocks/>
          </p:cNvSpPr>
          <p:nvPr/>
        </p:nvSpPr>
        <p:spPr>
          <a:xfrm>
            <a:off x="0" y="234347"/>
            <a:ext cx="12192000" cy="901726"/>
          </a:xfrm>
          <a:prstGeom prst="rect">
            <a:avLst/>
          </a:prstGeom>
          <a:solidFill>
            <a:srgbClr val="4472C4"/>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4000" b="1" dirty="0">
                <a:solidFill>
                  <a:schemeClr val="bg1"/>
                </a:solidFill>
                <a:latin typeface="+mn-lt"/>
              </a:rPr>
              <a:t>LE LINEE GUIDA</a:t>
            </a:r>
          </a:p>
        </p:txBody>
      </p:sp>
    </p:spTree>
    <p:extLst>
      <p:ext uri="{BB962C8B-B14F-4D97-AF65-F5344CB8AC3E}">
        <p14:creationId xmlns:p14="http://schemas.microsoft.com/office/powerpoint/2010/main" val="4011570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21200" y="1512000"/>
            <a:ext cx="11092872" cy="5145836"/>
          </a:xfrm>
          <a:solidFill>
            <a:schemeClr val="accent3">
              <a:lumMod val="20000"/>
              <a:lumOff val="80000"/>
            </a:schemeClr>
          </a:solidFill>
        </p:spPr>
        <p:txBody>
          <a:bodyPr>
            <a:normAutofit lnSpcReduction="10000"/>
          </a:bodyPr>
          <a:lstStyle/>
          <a:p>
            <a:pPr marL="0" indent="0" algn="ctr">
              <a:buNone/>
            </a:pPr>
            <a:r>
              <a:rPr lang="it-IT" sz="2600" b="1" dirty="0"/>
              <a:t>I livelli Avanzato – Intermedio – Base - In via di prima acquisizione</a:t>
            </a:r>
          </a:p>
          <a:p>
            <a:pPr marL="0" indent="0" algn="ctr">
              <a:buNone/>
            </a:pPr>
            <a:r>
              <a:rPr lang="it-IT" sz="2600" b="1" dirty="0"/>
              <a:t>NON SI MODIFICANO</a:t>
            </a:r>
          </a:p>
          <a:p>
            <a:pPr marL="0" indent="0" algn="ctr">
              <a:buNone/>
            </a:pPr>
            <a:r>
              <a:rPr lang="it-IT" sz="2600" dirty="0"/>
              <a:t>Non c’è una scala di lettere o scala numerica per identificare il livello</a:t>
            </a:r>
          </a:p>
          <a:p>
            <a:pPr marL="0" indent="0" algn="ctr">
              <a:buNone/>
            </a:pPr>
            <a:endParaRPr lang="it-IT" sz="2600" dirty="0"/>
          </a:p>
          <a:p>
            <a:pPr marL="0" indent="0" algn="ctr">
              <a:buNone/>
            </a:pPr>
            <a:r>
              <a:rPr lang="it-IT" sz="2600" dirty="0"/>
              <a:t>Per la valutazione di:</a:t>
            </a:r>
          </a:p>
          <a:p>
            <a:pPr algn="ctr">
              <a:buFontTx/>
              <a:buChar char="-"/>
            </a:pPr>
            <a:r>
              <a:rPr lang="it-IT" sz="2600" dirty="0"/>
              <a:t>Religione Cattolica</a:t>
            </a:r>
          </a:p>
          <a:p>
            <a:pPr algn="ctr">
              <a:buFontTx/>
              <a:buChar char="-"/>
            </a:pPr>
            <a:r>
              <a:rPr lang="it-IT" sz="2600" dirty="0"/>
              <a:t>Attività alternativa</a:t>
            </a:r>
          </a:p>
          <a:p>
            <a:pPr algn="ctr">
              <a:buFontTx/>
              <a:buChar char="-"/>
            </a:pPr>
            <a:r>
              <a:rPr lang="it-IT" sz="2600" dirty="0"/>
              <a:t>Comportamento </a:t>
            </a:r>
          </a:p>
          <a:p>
            <a:pPr algn="ctr">
              <a:buFontTx/>
              <a:buChar char="-"/>
            </a:pPr>
            <a:r>
              <a:rPr lang="it-IT" sz="2600" dirty="0"/>
              <a:t>Giudizio globale </a:t>
            </a:r>
          </a:p>
          <a:p>
            <a:pPr marL="0" indent="0" algn="just">
              <a:buNone/>
            </a:pPr>
            <a:r>
              <a:rPr lang="it-IT" sz="2600" b="1" dirty="0"/>
              <a:t>si continua a seguire quanto previsto dal decreto legislativo 62/2017, nelle stesse modalità deliberate dalle Istituzioni Scolastiche. </a:t>
            </a:r>
          </a:p>
          <a:p>
            <a:pPr marL="0" indent="0" algn="just">
              <a:buNone/>
            </a:pPr>
            <a:endParaRPr lang="it-IT" sz="2000" b="1" dirty="0"/>
          </a:p>
          <a:p>
            <a:pPr marL="0" indent="0" algn="just">
              <a:buNone/>
            </a:pPr>
            <a:endParaRPr lang="it-IT" sz="2000" b="1" dirty="0"/>
          </a:p>
          <a:p>
            <a:pPr marL="0" indent="0" algn="just">
              <a:buNone/>
            </a:pPr>
            <a:endParaRPr lang="it-IT" sz="2000" b="1" dirty="0"/>
          </a:p>
          <a:p>
            <a:pPr marL="0" indent="0" algn="just">
              <a:buNone/>
            </a:pPr>
            <a:endParaRPr lang="it-IT" sz="2000" b="1" dirty="0"/>
          </a:p>
        </p:txBody>
      </p:sp>
      <p:sp>
        <p:nvSpPr>
          <p:cNvPr id="6" name="Titolo 1">
            <a:extLst>
              <a:ext uri="{FF2B5EF4-FFF2-40B4-BE49-F238E27FC236}">
                <a16:creationId xmlns:a16="http://schemas.microsoft.com/office/drawing/2014/main" id="{2A47E0FC-8B8E-4ED9-9AFF-DAA2C0C73886}"/>
              </a:ext>
            </a:extLst>
          </p:cNvPr>
          <p:cNvSpPr txBox="1">
            <a:spLocks/>
          </p:cNvSpPr>
          <p:nvPr/>
        </p:nvSpPr>
        <p:spPr>
          <a:xfrm>
            <a:off x="0" y="234347"/>
            <a:ext cx="12192000" cy="901726"/>
          </a:xfrm>
          <a:prstGeom prst="rect">
            <a:avLst/>
          </a:prstGeom>
          <a:solidFill>
            <a:srgbClr val="4472C4"/>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4000" b="1" dirty="0">
                <a:solidFill>
                  <a:schemeClr val="bg1"/>
                </a:solidFill>
                <a:latin typeface="+mn-lt"/>
              </a:rPr>
              <a:t>IN SINTESI</a:t>
            </a:r>
          </a:p>
        </p:txBody>
      </p:sp>
    </p:spTree>
    <p:extLst>
      <p:ext uri="{BB962C8B-B14F-4D97-AF65-F5344CB8AC3E}">
        <p14:creationId xmlns:p14="http://schemas.microsoft.com/office/powerpoint/2010/main" val="336321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UDIO_ID" val="269"/>
  <p:tag name="ARTICULATE_NAV_LEVEL" val="1"/>
  <p:tag name="ARTICULATE_SLIDE_PRESENTER_GUID" val="69579cde-00b8-43ba-b410-60a0e00ad9d4"/>
  <p:tag name="ARTICULATE_SLIDE_PAUSE" val="0"/>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UDIO_ID" val="266"/>
  <p:tag name="ARTICULATE_NAV_LEVEL" val="1"/>
  <p:tag name="ARTICULATE_SLIDE_PRESENTER_GUID" val="69579cde-00b8-43ba-b410-60a0e00ad9d4"/>
  <p:tag name="ARTICULATE_SLIDE_PAUSE" val="0"/>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UDIO_ID" val="260"/>
  <p:tag name="ARTICULATE_NAV_LEVEL" val="1"/>
  <p:tag name="ARTICULATE_SLIDE_PRESENTER_GUID" val="69579cde-00b8-43ba-b410-60a0e00ad9d4"/>
  <p:tag name="ARTICULATE_SLIDE_PAUSE" val="0"/>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UDIO_ID" val="277"/>
  <p:tag name="ARTICULATE_NAV_LEVEL" val="1"/>
  <p:tag name="ARTICULATE_SLIDE_PRESENTER_GUID" val="69579cde-00b8-43ba-b410-60a0e00ad9d4"/>
  <p:tag name="ARTICULATE_SLIDE_PAUSE" val="0"/>
  <p:tag name="ARTICULATE_LOCK_SLIDE" val="0"/>
  <p:tag name="ARTICULATE_HIDE_SLIDE" val="0"/>
  <p:tag name="ARTICULATE_PLAYER_CONTROL_PREVIOUS" val="True"/>
  <p:tag name="ARTICULATE_PLAYER_CONTROL_NEXT" val="True"/>
  <p:tag name="ARTICULATE_USED_LAYOUT" val="2"/>
</p:tagLst>
</file>

<file path=ppt/tags/tag13.xml><?xml version="1.0" encoding="utf-8"?>
<p:tagLst xmlns:a="http://schemas.openxmlformats.org/drawingml/2006/main" xmlns:r="http://schemas.openxmlformats.org/officeDocument/2006/relationships" xmlns:p="http://schemas.openxmlformats.org/presentationml/2006/main">
  <p:tag name="DUPLICATEID" val="d2b532b369534b9c82c3386c912d8e61"/>
</p:tagLst>
</file>

<file path=ppt/tags/tag14.xml><?xml version="1.0" encoding="utf-8"?>
<p:tagLst xmlns:a="http://schemas.openxmlformats.org/drawingml/2006/main" xmlns:r="http://schemas.openxmlformats.org/officeDocument/2006/relationships" xmlns:p="http://schemas.openxmlformats.org/presentationml/2006/main">
  <p:tag name="DUPLICATEID" val="d44c53ecc7e3412cb632478227b46651"/>
</p:tagLst>
</file>

<file path=ppt/tags/tag15.xml><?xml version="1.0" encoding="utf-8"?>
<p:tagLst xmlns:a="http://schemas.openxmlformats.org/drawingml/2006/main" xmlns:r="http://schemas.openxmlformats.org/officeDocument/2006/relationships" xmlns:p="http://schemas.openxmlformats.org/presentationml/2006/main">
  <p:tag name="DUPLICATEID" val="159eb7faa9b2432ead8cd31f490c70e4"/>
</p:tagLst>
</file>

<file path=ppt/tags/tag16.xml><?xml version="1.0" encoding="utf-8"?>
<p:tagLst xmlns:a="http://schemas.openxmlformats.org/drawingml/2006/main" xmlns:r="http://schemas.openxmlformats.org/officeDocument/2006/relationships" xmlns:p="http://schemas.openxmlformats.org/presentationml/2006/main">
  <p:tag name="DUPLICATEID" val="8c66bc3ce94f4b49b484e00b737e24c4"/>
</p:tagLst>
</file>

<file path=ppt/tags/tag17.xml><?xml version="1.0" encoding="utf-8"?>
<p:tagLst xmlns:a="http://schemas.openxmlformats.org/drawingml/2006/main" xmlns:r="http://schemas.openxmlformats.org/officeDocument/2006/relationships" xmlns:p="http://schemas.openxmlformats.org/presentationml/2006/main">
  <p:tag name="DUPLICATEID" val="38d715ef8360442283b0cca8442570fb"/>
</p:tagLst>
</file>

<file path=ppt/tags/tag18.xml><?xml version="1.0" encoding="utf-8"?>
<p:tagLst xmlns:a="http://schemas.openxmlformats.org/drawingml/2006/main" xmlns:r="http://schemas.openxmlformats.org/officeDocument/2006/relationships" xmlns:p="http://schemas.openxmlformats.org/presentationml/2006/main">
  <p:tag name="DUPLICATEID" val="a9532dd49e12405ab830c58fdf089400"/>
</p:tagLst>
</file>

<file path=ppt/tags/tag19.xml><?xml version="1.0" encoding="utf-8"?>
<p:tagLst xmlns:a="http://schemas.openxmlformats.org/drawingml/2006/main" xmlns:r="http://schemas.openxmlformats.org/officeDocument/2006/relationships" xmlns:p="http://schemas.openxmlformats.org/presentationml/2006/main">
  <p:tag name="DUPLICATEID" val="e2179abf4b2c4921ab1647cf7a63ded3"/>
</p:tagLst>
</file>

<file path=ppt/tags/tag2.xml><?xml version="1.0" encoding="utf-8"?>
<p:tagLst xmlns:a="http://schemas.openxmlformats.org/drawingml/2006/main" xmlns:r="http://schemas.openxmlformats.org/officeDocument/2006/relationships" xmlns:p="http://schemas.openxmlformats.org/presentationml/2006/main">
  <p:tag name="AUDIO_ID" val="262"/>
  <p:tag name="ARTICULATE_TITLE_TAG" val="Valutazione nella e della Scuola"/>
  <p:tag name="ARTICULATE_NAV_LEVEL" val="1"/>
  <p:tag name="ARTICULATE_SLIDE_PRESENTER_GUID" val="69579cde-00b8-43ba-b410-60a0e00ad9d4"/>
  <p:tag name="ARTICULATE_SLIDE_PAUSE" val="0"/>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DUPLICATEID" val="1925d294715a4b3083438540b84338ab"/>
</p:tagLst>
</file>

<file path=ppt/tags/tag21.xml><?xml version="1.0" encoding="utf-8"?>
<p:tagLst xmlns:a="http://schemas.openxmlformats.org/drawingml/2006/main" xmlns:r="http://schemas.openxmlformats.org/officeDocument/2006/relationships" xmlns:p="http://schemas.openxmlformats.org/presentationml/2006/main">
  <p:tag name="DUPLICATEID" val="4fe8cabd9f3c4170b89f2e5945a69d68"/>
</p:tagLst>
</file>

<file path=ppt/tags/tag3.xml><?xml version="1.0" encoding="utf-8"?>
<p:tagLst xmlns:a="http://schemas.openxmlformats.org/drawingml/2006/main" xmlns:r="http://schemas.openxmlformats.org/officeDocument/2006/relationships" xmlns:p="http://schemas.openxmlformats.org/presentationml/2006/main">
  <p:tag name="AUDIO_ID" val="271"/>
  <p:tag name="ARTICULATE_NAV_LEVEL" val="1"/>
  <p:tag name="ARTICULATE_SLIDE_PRESENTER_GUID" val="69579cde-00b8-43ba-b410-60a0e00ad9d4"/>
  <p:tag name="ARTICULATE_SLIDE_PAUSE" val="0"/>
  <p:tag name="ARTICULATE_LOCK_SLIDE" val="0"/>
  <p:tag name="ARTICULATE_HIDE_SLIDE" val="0"/>
  <p:tag name="ARTICULATE_PLAYER_CONTROL_PREVIOUS" val="True"/>
  <p:tag name="ARTICULATE_PLAYER_CONTROL_NEXT" val="True"/>
  <p:tag name="ARTICULATE_USED_LAYOUT" val="2"/>
</p:tagLst>
</file>

<file path=ppt/tags/tag4.xml><?xml version="1.0" encoding="utf-8"?>
<p:tagLst xmlns:a="http://schemas.openxmlformats.org/drawingml/2006/main" xmlns:r="http://schemas.openxmlformats.org/officeDocument/2006/relationships" xmlns:p="http://schemas.openxmlformats.org/presentationml/2006/main">
  <p:tag name="AUDIO_ID" val="272"/>
  <p:tag name="ARTICULATE_NAV_LEVEL" val="1"/>
  <p:tag name="ARTICULATE_SLIDE_PRESENTER_GUID" val="69579cde-00b8-43ba-b410-60a0e00ad9d4"/>
  <p:tag name="ARTICULATE_SLIDE_PAUSE" val="0"/>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DUPLICATEID" val="af3f62c7037449888b4a509bdf280ca0"/>
</p:tagLst>
</file>

<file path=ppt/tags/tag6.xml><?xml version="1.0" encoding="utf-8"?>
<p:tagLst xmlns:a="http://schemas.openxmlformats.org/drawingml/2006/main" xmlns:r="http://schemas.openxmlformats.org/officeDocument/2006/relationships" xmlns:p="http://schemas.openxmlformats.org/presentationml/2006/main">
  <p:tag name="DUPLICATEID" val="24d74149049442909c2854472c0b4c20"/>
</p:tagLst>
</file>

<file path=ppt/tags/tag7.xml><?xml version="1.0" encoding="utf-8"?>
<p:tagLst xmlns:a="http://schemas.openxmlformats.org/drawingml/2006/main" xmlns:r="http://schemas.openxmlformats.org/officeDocument/2006/relationships" xmlns:p="http://schemas.openxmlformats.org/presentationml/2006/main">
  <p:tag name="AUDIO_ID" val="273"/>
  <p:tag name="ARTICULATE_NAV_LEVEL" val="1"/>
  <p:tag name="ARTICULATE_SLIDE_PRESENTER_GUID" val="69579cde-00b8-43ba-b410-60a0e00ad9d4"/>
  <p:tag name="ARTICULATE_SLIDE_PAUSE" val="0"/>
  <p:tag name="ARTICULATE_LOCK_SLIDE" val="0"/>
  <p:tag name="ARTICULATE_HIDE_SLIDE" val="0"/>
  <p:tag name="ARTICULATE_PLAYER_CONTROL_PREVIOUS" val="True"/>
  <p:tag name="ARTICULATE_PLAYER_CONTROL_NEXT" val="True"/>
  <p:tag name="ARTICULATE_USED_LAYOUT" val="2"/>
</p:tagLst>
</file>

<file path=ppt/tags/tag8.xml><?xml version="1.0" encoding="utf-8"?>
<p:tagLst xmlns:a="http://schemas.openxmlformats.org/drawingml/2006/main" xmlns:r="http://schemas.openxmlformats.org/officeDocument/2006/relationships" xmlns:p="http://schemas.openxmlformats.org/presentationml/2006/main">
  <p:tag name="AUDIO_ID" val="274"/>
  <p:tag name="ARTICULATE_NAV_LEVEL" val="1"/>
  <p:tag name="ARTICULATE_SLIDE_PRESENTER_GUID" val="69579cde-00b8-43ba-b410-60a0e00ad9d4"/>
  <p:tag name="ARTICULATE_SLIDE_PAUSE" val="0"/>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UDIO_ID" val="267"/>
  <p:tag name="ARTICULATE_NAV_LEVEL" val="1"/>
  <p:tag name="ARTICULATE_SLIDE_PRESENTER_GUID" val="69579cde-00b8-43ba-b410-60a0e00ad9d4"/>
  <p:tag name="ARTICULATE_SLIDE_PAUSE" val="0"/>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1507</TotalTime>
  <Words>4052</Words>
  <Application>Microsoft Macintosh PowerPoint</Application>
  <PresentationFormat>Widescreen</PresentationFormat>
  <Paragraphs>365</Paragraphs>
  <Slides>56</Slides>
  <Notes>13</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56</vt:i4>
      </vt:variant>
    </vt:vector>
  </HeadingPairs>
  <TitlesOfParts>
    <vt:vector size="67" baseType="lpstr">
      <vt:lpstr>Microsoft YaHei</vt:lpstr>
      <vt:lpstr>ＭＳ Ｐゴシック</vt:lpstr>
      <vt:lpstr>ＭＳ Ｐゴシック</vt:lpstr>
      <vt:lpstr>Arial</vt:lpstr>
      <vt:lpstr>Calibri</vt:lpstr>
      <vt:lpstr>Calibri Light</vt:lpstr>
      <vt:lpstr>Georgia</vt:lpstr>
      <vt:lpstr>Symbol</vt:lpstr>
      <vt:lpstr>Times New Roman</vt:lpstr>
      <vt:lpstr>Wingdings</vt:lpstr>
      <vt:lpstr>Tema di Office</vt:lpstr>
      <vt:lpstr>La nuova valutazione degli apprendimenti nella scuola primaria e la governance del Dirigente scolastico</vt:lpstr>
      <vt:lpstr>DI COSA PARLIAMO OGGI</vt:lpstr>
      <vt:lpstr>Presentazione standard di PowerPoint</vt:lpstr>
      <vt:lpstr>Presentazione standard di PowerPoint</vt:lpstr>
      <vt:lpstr>ART. 3  MODALITÀ DI VALUTAZIONE DEGLI APPRENDIMENTI</vt:lpstr>
      <vt:lpstr>ART. 3  MODALITÀ DI VALUTAZIONE DEGLI APPRENDIMENTI</vt:lpstr>
      <vt:lpstr>ART. 3  MODALITÀ DI VALUTAZIONE DEGLI APPRENDIMENTI</vt:lpstr>
      <vt:lpstr>Presentazione standard di PowerPoint</vt:lpstr>
      <vt:lpstr>Presentazione standard di PowerPoint</vt:lpstr>
      <vt:lpstr>I CRITERI</vt:lpstr>
      <vt:lpstr>I GIUDIZI</vt:lpstr>
      <vt:lpstr>Presentazione standard di PowerPoint</vt:lpstr>
      <vt:lpstr>Presentazione standard di PowerPoint</vt:lpstr>
      <vt:lpstr>Presentazione standard di PowerPoint</vt:lpstr>
      <vt:lpstr>Presentazione standard di PowerPoint</vt:lpstr>
      <vt:lpstr>ART. 6  - DPR 275/99 (Autonomia di ricerca, sperimentazione e sviluppo)</vt:lpstr>
      <vt:lpstr>INDICAZIONI NAZIONALI 2012</vt:lpstr>
      <vt:lpstr>Presentazione standard di PowerPoint</vt:lpstr>
      <vt:lpstr>Presentazione standard di PowerPoint</vt:lpstr>
      <vt:lpstr>DA DOVE PARTIRE?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Approcci criteriali e normativi</vt:lpstr>
      <vt:lpstr>Presentazione standard di PowerPoint</vt:lpstr>
      <vt:lpstr>IL MONDO VISTO DA DUE PUNTI  DI VISTA OPPOSTI</vt:lpstr>
      <vt:lpstr>Presentazione standard di PowerPoint</vt:lpstr>
      <vt:lpstr>Presentazione standard di PowerPoint</vt:lpstr>
      <vt:lpstr>Presentazione standard di PowerPoint</vt:lpstr>
      <vt:lpstr>LE FONTI PER UNA VALUTAZIONE AUTENTICA - ALTERNATIVA</vt:lpstr>
      <vt:lpstr>Presentazione standard di PowerPoint</vt:lpstr>
      <vt:lpstr>Presentazione standard di PowerPoint</vt:lpstr>
      <vt:lpstr>Presentazione standard di PowerPoint</vt:lpstr>
      <vt:lpstr>RUOLO E FUNZIONE DEL DIRIGENTE SCOLASTICO NELL’APPLICAZIONE DELL’O.M. 172/20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IL GRUPPO  DI LAVORO - Decreto dipartimentale  n. 1780 -6/10/2021</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L’ordinanza e le Linee Guida Valutazione Scuola primaria</dc:title>
  <dc:creator>Milana Piscozzo</dc:creator>
  <cp:lastModifiedBy>elisabetta.nigris@unimib.it</cp:lastModifiedBy>
  <cp:revision>112</cp:revision>
  <dcterms:created xsi:type="dcterms:W3CDTF">2021-01-01T19:48:28Z</dcterms:created>
  <dcterms:modified xsi:type="dcterms:W3CDTF">2021-11-02T20:50:10Z</dcterms:modified>
</cp:coreProperties>
</file>