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831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762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720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49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1959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6119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461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4088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8061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02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5082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0FCC-3D60-48B9-AD2B-988494660A08}" type="datetimeFigureOut">
              <a:rPr lang="it-IT" smtClean="0"/>
              <a:pPr/>
              <a:t>25/02/2019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C40B-3FDE-4C60-BDCA-F38A792E67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832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WATERAID REPORT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 smtClean="0"/>
          </a:p>
          <a:p>
            <a:r>
              <a:rPr lang="it-IT" dirty="0" smtClean="0"/>
              <a:t>Web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instructions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6198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962" y="1423987"/>
            <a:ext cx="10506075" cy="4010025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Go on </a:t>
            </a:r>
            <a:r>
              <a:rPr lang="it-IT" b="1" dirty="0" err="1" smtClean="0"/>
              <a:t>this</a:t>
            </a:r>
            <a:r>
              <a:rPr lang="it-IT" b="1" dirty="0" smtClean="0"/>
              <a:t> website: www.wateraid.org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13256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3303" y="1666689"/>
            <a:ext cx="8251034" cy="349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86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Find</a:t>
            </a:r>
            <a:r>
              <a:rPr lang="it-IT" b="1" dirty="0" smtClean="0"/>
              <a:t> out: </a:t>
            </a:r>
            <a:r>
              <a:rPr lang="it-IT" b="1" dirty="0" err="1" smtClean="0"/>
              <a:t>Thanks</a:t>
            </a:r>
            <a:r>
              <a:rPr lang="it-IT" b="1" dirty="0" smtClean="0"/>
              <a:t> to </a:t>
            </a:r>
            <a:r>
              <a:rPr lang="it-IT" b="1" dirty="0" err="1" smtClean="0"/>
              <a:t>Wateraid</a:t>
            </a:r>
            <a:r>
              <a:rPr lang="it-IT" b="1" dirty="0" smtClean="0"/>
              <a:t>…….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How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</a:t>
            </a:r>
            <a:r>
              <a:rPr lang="it-IT" dirty="0" err="1" smtClean="0"/>
              <a:t>clean</a:t>
            </a:r>
            <a:r>
              <a:rPr lang="it-IT" dirty="0" smtClean="0"/>
              <a:t> water in </a:t>
            </a:r>
            <a:r>
              <a:rPr lang="it-IT" dirty="0" err="1" smtClean="0"/>
              <a:t>households</a:t>
            </a:r>
            <a:r>
              <a:rPr lang="it-IT" dirty="0" smtClean="0"/>
              <a:t>….</a:t>
            </a:r>
          </a:p>
          <a:p>
            <a:r>
              <a:rPr lang="it-IT" dirty="0" smtClean="0"/>
              <a:t>How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</a:t>
            </a:r>
            <a:r>
              <a:rPr lang="it-IT" dirty="0" err="1" smtClean="0"/>
              <a:t>decent</a:t>
            </a:r>
            <a:r>
              <a:rPr lang="it-IT" dirty="0" smtClean="0"/>
              <a:t> </a:t>
            </a:r>
            <a:r>
              <a:rPr lang="it-IT" dirty="0" err="1" smtClean="0"/>
              <a:t>toilets</a:t>
            </a:r>
            <a:r>
              <a:rPr lang="it-IT" dirty="0" smtClean="0"/>
              <a:t> in </a:t>
            </a:r>
            <a:r>
              <a:rPr lang="it-IT" dirty="0" err="1" smtClean="0"/>
              <a:t>schools</a:t>
            </a:r>
            <a:r>
              <a:rPr lang="it-IT" dirty="0" smtClean="0"/>
              <a:t> ….</a:t>
            </a:r>
          </a:p>
          <a:p>
            <a:r>
              <a:rPr lang="it-IT" dirty="0" smtClean="0"/>
              <a:t>How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</a:t>
            </a:r>
            <a:r>
              <a:rPr lang="it-IT" dirty="0" err="1" smtClean="0"/>
              <a:t>clean</a:t>
            </a:r>
            <a:r>
              <a:rPr lang="it-IT" dirty="0" smtClean="0"/>
              <a:t> water in </a:t>
            </a:r>
            <a:r>
              <a:rPr lang="it-IT" dirty="0" err="1" smtClean="0"/>
              <a:t>healthcare</a:t>
            </a:r>
            <a:r>
              <a:rPr lang="it-IT" dirty="0" smtClean="0"/>
              <a:t> centres….</a:t>
            </a:r>
          </a:p>
          <a:p>
            <a:r>
              <a:rPr lang="it-IT" dirty="0" smtClean="0"/>
              <a:t>How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live in 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health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in </a:t>
            </a:r>
            <a:r>
              <a:rPr lang="it-IT" dirty="0" err="1" smtClean="0"/>
              <a:t>total</a:t>
            </a:r>
            <a:r>
              <a:rPr lang="it-IT" dirty="0" smtClean="0"/>
              <a:t> ( in </a:t>
            </a:r>
            <a:r>
              <a:rPr lang="it-IT" dirty="0" err="1" smtClean="0"/>
              <a:t>households</a:t>
            </a:r>
            <a:r>
              <a:rPr lang="it-IT" dirty="0" smtClean="0"/>
              <a:t>, in </a:t>
            </a:r>
            <a:r>
              <a:rPr lang="it-IT" dirty="0" err="1" smtClean="0"/>
              <a:t>schools</a:t>
            </a:r>
            <a:r>
              <a:rPr lang="it-IT" dirty="0" smtClean="0"/>
              <a:t> and in </a:t>
            </a:r>
            <a:r>
              <a:rPr lang="it-IT" dirty="0" err="1" smtClean="0"/>
              <a:t>helthcare</a:t>
            </a:r>
            <a:r>
              <a:rPr lang="it-IT" dirty="0" smtClean="0"/>
              <a:t> centres)……….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21109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How </a:t>
            </a:r>
            <a:r>
              <a:rPr lang="it-IT" b="1" dirty="0" err="1" smtClean="0"/>
              <a:t>many</a:t>
            </a:r>
            <a:r>
              <a:rPr lang="it-IT" b="1" dirty="0" smtClean="0"/>
              <a:t> …..?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…………… 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don’t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decent</a:t>
            </a:r>
            <a:r>
              <a:rPr lang="it-IT" dirty="0" smtClean="0"/>
              <a:t> </a:t>
            </a:r>
            <a:r>
              <a:rPr lang="it-IT" dirty="0" err="1" smtClean="0"/>
              <a:t>toilet</a:t>
            </a:r>
            <a:r>
              <a:rPr lang="it-IT" dirty="0" smtClean="0"/>
              <a:t> ?</a:t>
            </a:r>
          </a:p>
          <a:p>
            <a:r>
              <a:rPr lang="it-IT" dirty="0" smtClean="0"/>
              <a:t>…..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days</a:t>
            </a:r>
            <a:r>
              <a:rPr lang="it-IT" dirty="0" smtClean="0"/>
              <a:t> are </a:t>
            </a:r>
            <a:r>
              <a:rPr lang="it-IT" dirty="0" err="1" smtClean="0"/>
              <a:t>lost</a:t>
            </a:r>
            <a:r>
              <a:rPr lang="it-IT" dirty="0" smtClean="0"/>
              <a:t>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of water –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illnessess</a:t>
            </a:r>
            <a:r>
              <a:rPr lang="it-IT" dirty="0" smtClean="0"/>
              <a:t>?</a:t>
            </a:r>
          </a:p>
          <a:p>
            <a:r>
              <a:rPr lang="it-IT" dirty="0" smtClean="0"/>
              <a:t>……… </a:t>
            </a:r>
            <a:r>
              <a:rPr lang="it-IT" dirty="0" err="1" smtClean="0"/>
              <a:t>schools</a:t>
            </a:r>
            <a:r>
              <a:rPr lang="it-IT" dirty="0" smtClean="0"/>
              <a:t> </a:t>
            </a:r>
            <a:r>
              <a:rPr lang="it-IT" dirty="0" err="1" smtClean="0"/>
              <a:t>don’t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clear</a:t>
            </a:r>
            <a:r>
              <a:rPr lang="it-IT" dirty="0" smtClean="0"/>
              <a:t> water?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3898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13206"/>
          </a:xfrm>
        </p:spPr>
        <p:txBody>
          <a:bodyPr>
            <a:normAutofit/>
          </a:bodyPr>
          <a:lstStyle/>
          <a:p>
            <a:r>
              <a:rPr lang="en-US" b="1" dirty="0" smtClean="0"/>
              <a:t>Water Aid changes </a:t>
            </a:r>
            <a:r>
              <a:rPr lang="en-US" b="1" dirty="0"/>
              <a:t>millions of lives every year, working in 28 countries to provide clean water, decent toilets and good hygiene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323805"/>
            <a:ext cx="10515600" cy="1853157"/>
          </a:xfrm>
        </p:spPr>
        <p:txBody>
          <a:bodyPr/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? </a:t>
            </a:r>
            <a:r>
              <a:rPr lang="it-IT" dirty="0" err="1" smtClean="0"/>
              <a:t>Search</a:t>
            </a:r>
            <a:r>
              <a:rPr lang="it-IT" dirty="0" smtClean="0"/>
              <a:t> in the WATER AID site and </a:t>
            </a:r>
            <a:r>
              <a:rPr lang="it-IT" dirty="0" err="1" smtClean="0"/>
              <a:t>colour</a:t>
            </a:r>
            <a:r>
              <a:rPr lang="it-IT" dirty="0" smtClean="0"/>
              <a:t> the </a:t>
            </a:r>
            <a:r>
              <a:rPr lang="it-IT" dirty="0" err="1" smtClean="0"/>
              <a:t>countries</a:t>
            </a:r>
            <a:r>
              <a:rPr lang="it-IT" dirty="0" smtClean="0"/>
              <a:t> on the </a:t>
            </a:r>
            <a:r>
              <a:rPr lang="it-IT" dirty="0" err="1" smtClean="0"/>
              <a:t>map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9520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139</Words>
  <Application>Microsoft Office PowerPoint</Application>
  <PresentationFormat>Personalizzato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WATERAID REPORT</vt:lpstr>
      <vt:lpstr>Go on this website: www.wateraid.org</vt:lpstr>
      <vt:lpstr>Diapositiva 3</vt:lpstr>
      <vt:lpstr>Find out: Thanks to Wateraid…….</vt:lpstr>
      <vt:lpstr>How many …..?</vt:lpstr>
      <vt:lpstr>Water Aid changes millions of lives every year, working in 28 countries to provide clean water, decent toilets and good hygiene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WATERAID REPORT</dc:title>
  <dc:creator>carlamaria</dc:creator>
  <cp:lastModifiedBy>ZADRA</cp:lastModifiedBy>
  <cp:revision>5</cp:revision>
  <dcterms:created xsi:type="dcterms:W3CDTF">2019-02-22T14:46:56Z</dcterms:created>
  <dcterms:modified xsi:type="dcterms:W3CDTF">2019-02-25T07:42:07Z</dcterms:modified>
</cp:coreProperties>
</file>